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56" r:id="rId2"/>
    <p:sldId id="279" r:id="rId3"/>
    <p:sldId id="280" r:id="rId4"/>
    <p:sldId id="275" r:id="rId5"/>
    <p:sldId id="281" r:id="rId6"/>
    <p:sldId id="282" r:id="rId7"/>
    <p:sldId id="286" r:id="rId8"/>
    <p:sldId id="284" r:id="rId9"/>
    <p:sldId id="274" r:id="rId10"/>
    <p:sldId id="276" r:id="rId11"/>
    <p:sldId id="277" r:id="rId12"/>
    <p:sldId id="285" r:id="rId13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63E"/>
    <a:srgbClr val="EA5141"/>
    <a:srgbClr val="DA4E43"/>
    <a:srgbClr val="247E99"/>
    <a:srgbClr val="177152"/>
    <a:srgbClr val="0B8A6D"/>
    <a:srgbClr val="479F59"/>
    <a:srgbClr val="87BB51"/>
    <a:srgbClr val="F99F3C"/>
    <a:srgbClr val="F37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212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Концепция общенациональной системы </a:t>
          </a:r>
        </a:p>
        <a:p>
          <a:r>
            <a: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выявления и развития молодых талантов </a:t>
          </a:r>
        </a:p>
        <a:p>
          <a:r>
            <a:rPr lang="ru-RU" sz="1400" i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(</a:t>
          </a:r>
          <a:r>
            <a:rPr lang="ru-RU" sz="1400" i="1" dirty="0" smtClean="0">
              <a:solidFill>
                <a:schemeClr val="tx1"/>
              </a:solidFill>
            </a:rPr>
            <a:t>утв. Президентом Российской Федерации 3 апреля 2012 г.)</a:t>
          </a:r>
          <a:endParaRPr lang="uk-UA" sz="1400" i="1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C266269C-5D4E-4A82-AA10-EBAC57D42D0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noProof="0" dirty="0" smtClean="0"/>
            <a:t>Перечень конкретных мероприятий по выявлению и поддержке талантливых обучающихся содержит в Комплексе мер по реализации Концепции общенациональной системы выявления и развития молодых талантов, утвержденным </a:t>
          </a:r>
          <a:r>
            <a:rPr lang="ru-RU" sz="1400" dirty="0" smtClean="0">
              <a:solidFill>
                <a:schemeClr val="tx1"/>
              </a:solidFill>
            </a:rPr>
            <a:t>Распоряжением Правительства Российской Федерации от 26 мая 2012 г. №2405п—П8</a:t>
          </a:r>
          <a:endParaRPr lang="ru-RU" sz="1400" noProof="0" dirty="0"/>
        </a:p>
      </dgm:t>
    </dgm:pt>
    <dgm:pt modelId="{CC11B360-D379-491A-99A7-19ED7C66D37D}" type="parTrans" cxnId="{D78AED83-5C65-4668-AC5C-A2889A29A898}">
      <dgm:prSet/>
      <dgm:spPr/>
      <dgm:t>
        <a:bodyPr/>
        <a:lstStyle/>
        <a:p>
          <a:endParaRPr lang="uk-UA"/>
        </a:p>
      </dgm:t>
    </dgm:pt>
    <dgm:pt modelId="{D5106F95-E5DC-461D-A74B-6E79D5394CB9}" type="sibTrans" cxnId="{D78AED83-5C65-4668-AC5C-A2889A29A898}">
      <dgm:prSet/>
      <dgm:spPr/>
      <dgm:t>
        <a:bodyPr/>
        <a:lstStyle/>
        <a:p>
          <a:endParaRPr lang="uk-UA"/>
        </a:p>
      </dgm:t>
    </dgm:pt>
    <dgm:pt modelId="{75C1F728-82BF-4681-BE2A-C5DDEBF49B43}">
      <dgm:prSet custT="1"/>
      <dgm:spPr>
        <a:noFill/>
      </dgm:spPr>
      <dgm:t>
        <a:bodyPr/>
        <a:lstStyle/>
        <a:p>
          <a:r>
            <a:rPr lang="ru-RU" sz="1400" dirty="0" smtClean="0"/>
            <a:t>Развитие и совершенствование нормативно-правовой базы в сфере образования, экономических и организационно-управленческих механизмов</a:t>
          </a:r>
          <a:endParaRPr lang="ru-RU" sz="1400" dirty="0"/>
        </a:p>
      </dgm:t>
    </dgm:pt>
    <dgm:pt modelId="{9FFA025B-7636-489E-8306-277825AEC4D2}" type="parTrans" cxnId="{0CFF6D5E-7A8F-4416-A914-A51C411AE19B}">
      <dgm:prSet/>
      <dgm:spPr/>
      <dgm:t>
        <a:bodyPr/>
        <a:lstStyle/>
        <a:p>
          <a:endParaRPr lang="ru-RU"/>
        </a:p>
      </dgm:t>
    </dgm:pt>
    <dgm:pt modelId="{84B9F18F-64A4-4901-B32D-43D225482109}" type="sibTrans" cxnId="{0CFF6D5E-7A8F-4416-A914-A51C411AE19B}">
      <dgm:prSet/>
      <dgm:spPr/>
      <dgm:t>
        <a:bodyPr/>
        <a:lstStyle/>
        <a:p>
          <a:endParaRPr lang="ru-RU"/>
        </a:p>
      </dgm:t>
    </dgm:pt>
    <dgm:pt modelId="{2B4D4849-6828-4E28-A634-1D2B3930E4D8}">
      <dgm:prSet custT="1"/>
      <dgm:spPr>
        <a:noFill/>
      </dgm:spPr>
      <dgm:t>
        <a:bodyPr/>
        <a:lstStyle/>
        <a:p>
          <a:r>
            <a:rPr lang="ru-RU" sz="1400" dirty="0" smtClean="0"/>
            <a:t>Развитие и совершенствование научной и методической базы научных и образовательных организаций</a:t>
          </a:r>
          <a:endParaRPr lang="ru-RU" sz="1400" dirty="0"/>
        </a:p>
      </dgm:t>
    </dgm:pt>
    <dgm:pt modelId="{EF65DE49-CA96-4DC5-9613-57F803BE9651}" type="parTrans" cxnId="{DFF4687C-2BFC-4A9E-ACCA-DFBCE7F41E95}">
      <dgm:prSet/>
      <dgm:spPr/>
      <dgm:t>
        <a:bodyPr/>
        <a:lstStyle/>
        <a:p>
          <a:endParaRPr lang="ru-RU"/>
        </a:p>
      </dgm:t>
    </dgm:pt>
    <dgm:pt modelId="{06A21A95-3E86-4085-9A27-321E1AEC4E1B}" type="sibTrans" cxnId="{DFF4687C-2BFC-4A9E-ACCA-DFBCE7F41E95}">
      <dgm:prSet/>
      <dgm:spPr/>
      <dgm:t>
        <a:bodyPr/>
        <a:lstStyle/>
        <a:p>
          <a:endParaRPr lang="ru-RU"/>
        </a:p>
      </dgm:t>
    </dgm:pt>
    <dgm:pt modelId="{F4A238E6-6CA4-410C-9B3B-4B460225B6AB}">
      <dgm:prSet custT="1"/>
      <dgm:spPr>
        <a:noFill/>
      </dgm:spPr>
      <dgm:t>
        <a:bodyPr/>
        <a:lstStyle/>
        <a:p>
          <a:r>
            <a:rPr lang="ru-RU" sz="1400" dirty="0" smtClean="0"/>
            <a:t>Реализация системы мероприятий, направленных на решение поставленных задач на федеральном, региональном и местном уровнях</a:t>
          </a:r>
          <a:endParaRPr lang="ru-RU" sz="1400" dirty="0"/>
        </a:p>
      </dgm:t>
    </dgm:pt>
    <dgm:pt modelId="{6DE50663-DED7-4B24-AC43-663682965E5E}" type="parTrans" cxnId="{159EAFCF-7494-4FD0-A9AB-E65586F659B0}">
      <dgm:prSet/>
      <dgm:spPr/>
      <dgm:t>
        <a:bodyPr/>
        <a:lstStyle/>
        <a:p>
          <a:endParaRPr lang="ru-RU"/>
        </a:p>
      </dgm:t>
    </dgm:pt>
    <dgm:pt modelId="{30296510-D8ED-49DF-9561-A95D2E631CE0}" type="sibTrans" cxnId="{159EAFCF-7494-4FD0-A9AB-E65586F659B0}">
      <dgm:prSet/>
      <dgm:spPr/>
      <dgm:t>
        <a:bodyPr/>
        <a:lstStyle/>
        <a:p>
          <a:endParaRPr lang="ru-RU"/>
        </a:p>
      </dgm:t>
    </dgm:pt>
    <dgm:pt modelId="{9D16D781-1A51-4F4C-A541-73FBDF95CC83}">
      <dgm:prSet custT="1"/>
      <dgm:spPr>
        <a:noFill/>
      </dgm:spPr>
      <dgm:t>
        <a:bodyPr/>
        <a:lstStyle/>
        <a:p>
          <a:r>
            <a:rPr lang="ru-RU" sz="1400" dirty="0" smtClean="0"/>
            <a:t>Развитие и совершенствование системы интеллектуальных, творческих, спортивных состязаний</a:t>
          </a:r>
          <a:endParaRPr lang="ru-RU" sz="1400" dirty="0"/>
        </a:p>
      </dgm:t>
    </dgm:pt>
    <dgm:pt modelId="{762A9026-1911-4511-B488-F8716F680ED7}" type="parTrans" cxnId="{50B20B11-0847-4D50-8B0A-FDBD924FB6F4}">
      <dgm:prSet/>
      <dgm:spPr/>
      <dgm:t>
        <a:bodyPr/>
        <a:lstStyle/>
        <a:p>
          <a:endParaRPr lang="ru-RU"/>
        </a:p>
      </dgm:t>
    </dgm:pt>
    <dgm:pt modelId="{7ECC0DEB-81B5-4923-8B92-3DBE68CA9E55}" type="sibTrans" cxnId="{50B20B11-0847-4D50-8B0A-FDBD924FB6F4}">
      <dgm:prSet/>
      <dgm:spPr/>
      <dgm:t>
        <a:bodyPr/>
        <a:lstStyle/>
        <a:p>
          <a:endParaRPr lang="ru-RU"/>
        </a:p>
      </dgm:t>
    </dgm:pt>
    <dgm:pt modelId="{280AEDE0-305E-490C-B332-E491534F204A}">
      <dgm:prSet custT="1"/>
      <dgm:spPr>
        <a:noFill/>
      </dgm:spPr>
      <dgm:t>
        <a:bodyPr/>
        <a:lstStyle/>
        <a:p>
          <a:r>
            <a:rPr lang="ru-RU" sz="1400" dirty="0" smtClean="0"/>
            <a:t>Формирование условий для профессиональной самореализации молодежи</a:t>
          </a:r>
          <a:endParaRPr lang="ru-RU" sz="1400" dirty="0"/>
        </a:p>
      </dgm:t>
    </dgm:pt>
    <dgm:pt modelId="{D8E4AE57-4FCE-4D15-9C8C-6260DCB00BE4}" type="parTrans" cxnId="{5C7F2C8B-8EBF-4415-B521-19F4325ADF0B}">
      <dgm:prSet/>
      <dgm:spPr/>
      <dgm:t>
        <a:bodyPr/>
        <a:lstStyle/>
        <a:p>
          <a:endParaRPr lang="ru-RU"/>
        </a:p>
      </dgm:t>
    </dgm:pt>
    <dgm:pt modelId="{3D50E6A6-1C0E-4C5F-8E62-8FB9300EFF63}" type="sibTrans" cxnId="{5C7F2C8B-8EBF-4415-B521-19F4325ADF0B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7133-36FE-453D-B77C-4AA4680FBB79}" type="pres">
      <dgm:prSet presAssocID="{2D62AF3E-3AAF-4AD8-9288-0D44F4508C3B}" presName="spaceBetweenRectangles" presStyleCnt="0"/>
      <dgm:spPr/>
    </dgm:pt>
    <dgm:pt modelId="{4121EA6B-8883-46EA-A6CF-D95566B9A850}" type="pres">
      <dgm:prSet presAssocID="{C266269C-5D4E-4A82-AA10-EBAC57D42D0D}" presName="parentLin" presStyleCnt="0"/>
      <dgm:spPr/>
    </dgm:pt>
    <dgm:pt modelId="{B22F37E0-8BA3-454D-BADD-C608C35A0677}" type="pres">
      <dgm:prSet presAssocID="{C266269C-5D4E-4A82-AA10-EBAC57D42D0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A8C3486-9B94-4EBC-9E30-66CCD5A520B8}" type="pres">
      <dgm:prSet presAssocID="{C266269C-5D4E-4A82-AA10-EBAC57D42D0D}" presName="parentText" presStyleLbl="node1" presStyleIdx="1" presStyleCnt="2" custScaleX="12670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914F31-E17A-4E4A-B6B2-240DE72252E6}" type="pres">
      <dgm:prSet presAssocID="{C266269C-5D4E-4A82-AA10-EBAC57D42D0D}" presName="negativeSpace" presStyleCnt="0"/>
      <dgm:spPr/>
    </dgm:pt>
    <dgm:pt modelId="{7B7C0DCC-40B1-4B0E-91E2-BF22366D208E}" type="pres">
      <dgm:prSet presAssocID="{C266269C-5D4E-4A82-AA10-EBAC57D42D0D}" presName="childText" presStyleLbl="conFgAcc1" presStyleIdx="1" presStyleCnt="2">
        <dgm:presLayoutVars>
          <dgm:bulletEnabled val="1"/>
        </dgm:presLayoutVars>
      </dgm:prSet>
      <dgm:spPr>
        <a:noFill/>
      </dgm:spPr>
      <dgm:t>
        <a:bodyPr/>
        <a:lstStyle/>
        <a:p>
          <a:endParaRPr lang="ru-RU"/>
        </a:p>
      </dgm:t>
    </dgm:pt>
  </dgm:ptLst>
  <dgm:cxnLst>
    <dgm:cxn modelId="{50CC25F6-2FF1-4F52-89C0-15753A29D5C3}" type="presOf" srcId="{75C1F728-82BF-4681-BE2A-C5DDEBF49B43}" destId="{5329B72E-B3F5-40C9-9CD2-B931121834C2}" srcOrd="0" destOrd="0" presId="urn:microsoft.com/office/officeart/2005/8/layout/list1"/>
    <dgm:cxn modelId="{DFF4687C-2BFC-4A9E-ACCA-DFBCE7F41E95}" srcId="{E5A0B1A3-2ADC-44D1-AA1B-BB6F0FB55888}" destId="{2B4D4849-6828-4E28-A634-1D2B3930E4D8}" srcOrd="1" destOrd="0" parTransId="{EF65DE49-CA96-4DC5-9613-57F803BE9651}" sibTransId="{06A21A95-3E86-4085-9A27-321E1AEC4E1B}"/>
    <dgm:cxn modelId="{FFB9DC4F-045A-48AD-82B2-5C5404778CBC}" type="presOf" srcId="{280AEDE0-305E-490C-B332-E491534F204A}" destId="{5329B72E-B3F5-40C9-9CD2-B931121834C2}" srcOrd="0" destOrd="4" presId="urn:microsoft.com/office/officeart/2005/8/layout/list1"/>
    <dgm:cxn modelId="{6B9406A3-50A4-4412-B2EF-CAE6A2D8A85C}" type="presOf" srcId="{E5A0B1A3-2ADC-44D1-AA1B-BB6F0FB55888}" destId="{394FF3D4-D442-4210-B965-9BD86041DBA4}" srcOrd="1" destOrd="0" presId="urn:microsoft.com/office/officeart/2005/8/layout/list1"/>
    <dgm:cxn modelId="{159EAFCF-7494-4FD0-A9AB-E65586F659B0}" srcId="{E5A0B1A3-2ADC-44D1-AA1B-BB6F0FB55888}" destId="{F4A238E6-6CA4-410C-9B3B-4B460225B6AB}" srcOrd="2" destOrd="0" parTransId="{6DE50663-DED7-4B24-AC43-663682965E5E}" sibTransId="{30296510-D8ED-49DF-9561-A95D2E631CE0}"/>
    <dgm:cxn modelId="{458F206E-70F0-43E0-A2E7-88D7BB875A41}" type="presOf" srcId="{9D16D781-1A51-4F4C-A541-73FBDF95CC83}" destId="{5329B72E-B3F5-40C9-9CD2-B931121834C2}" srcOrd="0" destOrd="3" presId="urn:microsoft.com/office/officeart/2005/8/layout/list1"/>
    <dgm:cxn modelId="{50B20B11-0847-4D50-8B0A-FDBD924FB6F4}" srcId="{E5A0B1A3-2ADC-44D1-AA1B-BB6F0FB55888}" destId="{9D16D781-1A51-4F4C-A541-73FBDF95CC83}" srcOrd="3" destOrd="0" parTransId="{762A9026-1911-4511-B488-F8716F680ED7}" sibTransId="{7ECC0DEB-81B5-4923-8B92-3DBE68CA9E55}"/>
    <dgm:cxn modelId="{03B45768-44E2-4819-B8D7-50AF1C565881}" type="presOf" srcId="{F4A238E6-6CA4-410C-9B3B-4B460225B6AB}" destId="{5329B72E-B3F5-40C9-9CD2-B931121834C2}" srcOrd="0" destOrd="2" presId="urn:microsoft.com/office/officeart/2005/8/layout/list1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0CFF6D5E-7A8F-4416-A914-A51C411AE19B}" srcId="{E5A0B1A3-2ADC-44D1-AA1B-BB6F0FB55888}" destId="{75C1F728-82BF-4681-BE2A-C5DDEBF49B43}" srcOrd="0" destOrd="0" parTransId="{9FFA025B-7636-489E-8306-277825AEC4D2}" sibTransId="{84B9F18F-64A4-4901-B32D-43D225482109}"/>
    <dgm:cxn modelId="{A5734CE5-6E79-42C0-B049-1F0EBD5057C1}" type="presOf" srcId="{C266269C-5D4E-4A82-AA10-EBAC57D42D0D}" destId="{B22F37E0-8BA3-454D-BADD-C608C35A0677}" srcOrd="0" destOrd="0" presId="urn:microsoft.com/office/officeart/2005/8/layout/list1"/>
    <dgm:cxn modelId="{89851930-1ED2-4135-A3CA-D03B14319D97}" type="presOf" srcId="{E5A0B1A3-2ADC-44D1-AA1B-BB6F0FB55888}" destId="{6C674C01-0CB8-496F-B516-5F20E1BA410A}" srcOrd="0" destOrd="0" presId="urn:microsoft.com/office/officeart/2005/8/layout/list1"/>
    <dgm:cxn modelId="{090E5A3D-EE7B-4AF3-BC23-23AC3061AC14}" type="presOf" srcId="{B057323B-DFB7-4F55-BBA2-33CDA603427E}" destId="{1CB01A89-F7C0-400F-956E-32912A45681A}" srcOrd="0" destOrd="0" presId="urn:microsoft.com/office/officeart/2005/8/layout/list1"/>
    <dgm:cxn modelId="{D78AED83-5C65-4668-AC5C-A2889A29A898}" srcId="{B057323B-DFB7-4F55-BBA2-33CDA603427E}" destId="{C266269C-5D4E-4A82-AA10-EBAC57D42D0D}" srcOrd="1" destOrd="0" parTransId="{CC11B360-D379-491A-99A7-19ED7C66D37D}" sibTransId="{D5106F95-E5DC-461D-A74B-6E79D5394CB9}"/>
    <dgm:cxn modelId="{13E9C323-57E4-480F-9E11-0F53DF2F7F20}" type="presOf" srcId="{2B4D4849-6828-4E28-A634-1D2B3930E4D8}" destId="{5329B72E-B3F5-40C9-9CD2-B931121834C2}" srcOrd="0" destOrd="1" presId="urn:microsoft.com/office/officeart/2005/8/layout/list1"/>
    <dgm:cxn modelId="{5C7F2C8B-8EBF-4415-B521-19F4325ADF0B}" srcId="{E5A0B1A3-2ADC-44D1-AA1B-BB6F0FB55888}" destId="{280AEDE0-305E-490C-B332-E491534F204A}" srcOrd="4" destOrd="0" parTransId="{D8E4AE57-4FCE-4D15-9C8C-6260DCB00BE4}" sibTransId="{3D50E6A6-1C0E-4C5F-8E62-8FB9300EFF63}"/>
    <dgm:cxn modelId="{63CFDB0B-F139-49E5-9ECE-977C5C58357D}" type="presOf" srcId="{C266269C-5D4E-4A82-AA10-EBAC57D42D0D}" destId="{BA8C3486-9B94-4EBC-9E30-66CCD5A520B8}" srcOrd="1" destOrd="0" presId="urn:microsoft.com/office/officeart/2005/8/layout/list1"/>
    <dgm:cxn modelId="{C7467E07-0B37-423B-AE0F-1BA72E4F4DDF}" type="presParOf" srcId="{1CB01A89-F7C0-400F-956E-32912A45681A}" destId="{8A3499D1-A728-428A-BD56-F80522ABFC29}" srcOrd="0" destOrd="0" presId="urn:microsoft.com/office/officeart/2005/8/layout/list1"/>
    <dgm:cxn modelId="{0F4DED44-59D6-49D5-8859-3FEC4BCFAABC}" type="presParOf" srcId="{8A3499D1-A728-428A-BD56-F80522ABFC29}" destId="{6C674C01-0CB8-496F-B516-5F20E1BA410A}" srcOrd="0" destOrd="0" presId="urn:microsoft.com/office/officeart/2005/8/layout/list1"/>
    <dgm:cxn modelId="{F297F654-357F-4AB2-A9A1-8B459F264C83}" type="presParOf" srcId="{8A3499D1-A728-428A-BD56-F80522ABFC29}" destId="{394FF3D4-D442-4210-B965-9BD86041DBA4}" srcOrd="1" destOrd="0" presId="urn:microsoft.com/office/officeart/2005/8/layout/list1"/>
    <dgm:cxn modelId="{B58C007B-CAFE-4DC2-B135-9DA0BBBE9F8B}" type="presParOf" srcId="{1CB01A89-F7C0-400F-956E-32912A45681A}" destId="{06465AEE-5C4B-4431-8D04-8FFCD2553D26}" srcOrd="1" destOrd="0" presId="urn:microsoft.com/office/officeart/2005/8/layout/list1"/>
    <dgm:cxn modelId="{5ED7F7E5-CDAC-4A7C-8172-EAF83ADB2627}" type="presParOf" srcId="{1CB01A89-F7C0-400F-956E-32912A45681A}" destId="{5329B72E-B3F5-40C9-9CD2-B931121834C2}" srcOrd="2" destOrd="0" presId="urn:microsoft.com/office/officeart/2005/8/layout/list1"/>
    <dgm:cxn modelId="{408A70E8-9AB5-4ADE-8F5E-F92F9D076582}" type="presParOf" srcId="{1CB01A89-F7C0-400F-956E-32912A45681A}" destId="{40597133-36FE-453D-B77C-4AA4680FBB79}" srcOrd="3" destOrd="0" presId="urn:microsoft.com/office/officeart/2005/8/layout/list1"/>
    <dgm:cxn modelId="{AD95E248-D325-466B-AE75-AA28147C6ADC}" type="presParOf" srcId="{1CB01A89-F7C0-400F-956E-32912A45681A}" destId="{4121EA6B-8883-46EA-A6CF-D95566B9A850}" srcOrd="4" destOrd="0" presId="urn:microsoft.com/office/officeart/2005/8/layout/list1"/>
    <dgm:cxn modelId="{CA2F884B-4F3D-4BEB-87D5-5CED95D2C42C}" type="presParOf" srcId="{4121EA6B-8883-46EA-A6CF-D95566B9A850}" destId="{B22F37E0-8BA3-454D-BADD-C608C35A0677}" srcOrd="0" destOrd="0" presId="urn:microsoft.com/office/officeart/2005/8/layout/list1"/>
    <dgm:cxn modelId="{0642CBCA-5060-422B-86F8-36272A8737F8}" type="presParOf" srcId="{4121EA6B-8883-46EA-A6CF-D95566B9A850}" destId="{BA8C3486-9B94-4EBC-9E30-66CCD5A520B8}" srcOrd="1" destOrd="0" presId="urn:microsoft.com/office/officeart/2005/8/layout/list1"/>
    <dgm:cxn modelId="{D1089307-E22C-4C4B-AC52-DB81BCCEB461}" type="presParOf" srcId="{1CB01A89-F7C0-400F-956E-32912A45681A}" destId="{66914F31-E17A-4E4A-B6B2-240DE72252E6}" srcOrd="5" destOrd="0" presId="urn:microsoft.com/office/officeart/2005/8/layout/list1"/>
    <dgm:cxn modelId="{FCFC2CE2-DE78-4FE7-A838-22D5D00F445D}" type="presParOf" srcId="{1CB01A89-F7C0-400F-956E-32912A45681A}" destId="{7B7C0DCC-40B1-4B0E-91E2-BF22366D20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noProof="0" dirty="0" smtClean="0"/>
            <a:t>Развитие кадрового потенциала</a:t>
          </a:r>
          <a:endParaRPr lang="ru-RU" sz="1600" b="1" noProof="0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D6C2B0CD-EC76-42D1-A9C5-6D2247E32960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noProof="0" dirty="0" smtClean="0"/>
            <a:t>Отсутствие общепризнанного определения понятий «талантливый обучающийся» / одаренный обучающийся </a:t>
          </a:r>
          <a:endParaRPr lang="ru-RU" sz="1600" b="1" noProof="0" dirty="0"/>
        </a:p>
      </dgm:t>
    </dgm:pt>
    <dgm:pt modelId="{DC15354B-DFF9-4899-8CEA-76E844C2ED24}" type="parTrans" cxnId="{00175B9D-CE21-4D78-8563-05DF83BB3561}">
      <dgm:prSet/>
      <dgm:spPr/>
      <dgm:t>
        <a:bodyPr/>
        <a:lstStyle/>
        <a:p>
          <a:endParaRPr lang="uk-UA"/>
        </a:p>
      </dgm:t>
    </dgm:pt>
    <dgm:pt modelId="{D7C0A817-4EFE-4E45-9A21-D02916B4CEFB}" type="sibTrans" cxnId="{00175B9D-CE21-4D78-8563-05DF83BB3561}">
      <dgm:prSet/>
      <dgm:spPr/>
      <dgm:t>
        <a:bodyPr/>
        <a:lstStyle/>
        <a:p>
          <a:endParaRPr lang="uk-UA"/>
        </a:p>
      </dgm:t>
    </dgm:pt>
    <dgm:pt modelId="{08F272FD-EA00-42E4-8379-8BDB8D53F89F}">
      <dgm:prSet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sz="1600" dirty="0" smtClean="0"/>
            <a:t>Талантливый обучающийся = обучающийся с высокими образовательными способностями  </a:t>
          </a:r>
          <a:endParaRPr lang="ru-RU" sz="1600" dirty="0"/>
        </a:p>
      </dgm:t>
    </dgm:pt>
    <dgm:pt modelId="{979F1BB1-885D-4B33-9A86-8E8B83F8EE58}" type="parTrans" cxnId="{165225D8-2468-4208-A141-A79D2AF06B82}">
      <dgm:prSet/>
      <dgm:spPr/>
      <dgm:t>
        <a:bodyPr/>
        <a:lstStyle/>
        <a:p>
          <a:endParaRPr lang="ru-RU"/>
        </a:p>
      </dgm:t>
    </dgm:pt>
    <dgm:pt modelId="{A7F7B283-FD64-4D45-B1F3-FF0B50CA6BB9}" type="sibTrans" cxnId="{165225D8-2468-4208-A141-A79D2AF06B82}">
      <dgm:prSet/>
      <dgm:spPr/>
      <dgm:t>
        <a:bodyPr/>
        <a:lstStyle/>
        <a:p>
          <a:endParaRPr lang="ru-RU"/>
        </a:p>
      </dgm:t>
    </dgm:pt>
    <dgm:pt modelId="{0FDDA828-80EC-4608-9411-8595841B0204}">
      <dgm:prSet custT="1"/>
      <dgm:spPr>
        <a:noFill/>
      </dgm:spPr>
      <dgm:t>
        <a:bodyPr/>
        <a:lstStyle/>
        <a:p>
          <a:r>
            <a:rPr lang="ru-RU" sz="1600" dirty="0" smtClean="0"/>
            <a:t>Реализация программ для педагогических работников, специализирующихся на работе с одаренными детьми и молодежью</a:t>
          </a:r>
          <a:endParaRPr lang="ru-RU" sz="1600" dirty="0"/>
        </a:p>
      </dgm:t>
    </dgm:pt>
    <dgm:pt modelId="{27853E5E-8E36-4F4D-9D3E-430C0D8922B0}" type="parTrans" cxnId="{DE0744AD-664F-47C1-9265-48415634893A}">
      <dgm:prSet/>
      <dgm:spPr/>
      <dgm:t>
        <a:bodyPr/>
        <a:lstStyle/>
        <a:p>
          <a:endParaRPr lang="ru-RU"/>
        </a:p>
      </dgm:t>
    </dgm:pt>
    <dgm:pt modelId="{B7D00D1D-B1CC-47D6-BC01-86ACE5D22764}" type="sibTrans" cxnId="{DE0744AD-664F-47C1-9265-48415634893A}">
      <dgm:prSet/>
      <dgm:spPr/>
      <dgm:t>
        <a:bodyPr/>
        <a:lstStyle/>
        <a:p>
          <a:endParaRPr lang="ru-RU"/>
        </a:p>
      </dgm:t>
    </dgm:pt>
    <dgm:pt modelId="{3671CBD1-7680-4E27-9015-B39CA2E01B6C}">
      <dgm:prSet custT="1"/>
      <dgm:spPr>
        <a:noFill/>
      </dgm:spPr>
      <dgm:t>
        <a:bodyPr/>
        <a:lstStyle/>
        <a:p>
          <a:r>
            <a:rPr lang="ru-RU" sz="1600" dirty="0" smtClean="0"/>
            <a:t>Создание банка лучших практик по работе с одаренными детьми и образовательных программ, реализуемых для талантливых обучающихся</a:t>
          </a:r>
          <a:endParaRPr lang="ru-RU" sz="1600" dirty="0"/>
        </a:p>
      </dgm:t>
    </dgm:pt>
    <dgm:pt modelId="{7F11950A-6B05-4CD1-B859-FE45AD899E1A}" type="parTrans" cxnId="{EBD4AB8D-0E7B-451D-9CD7-1074A3D3AA56}">
      <dgm:prSet/>
      <dgm:spPr/>
      <dgm:t>
        <a:bodyPr/>
        <a:lstStyle/>
        <a:p>
          <a:endParaRPr lang="ru-RU"/>
        </a:p>
      </dgm:t>
    </dgm:pt>
    <dgm:pt modelId="{5B31A383-BE53-4B8D-8557-D1F43465C5AA}" type="sibTrans" cxnId="{EBD4AB8D-0E7B-451D-9CD7-1074A3D3AA56}">
      <dgm:prSet/>
      <dgm:spPr/>
      <dgm:t>
        <a:bodyPr/>
        <a:lstStyle/>
        <a:p>
          <a:endParaRPr lang="ru-RU"/>
        </a:p>
      </dgm:t>
    </dgm:pt>
    <dgm:pt modelId="{1D62FF61-6D1B-4F7F-B577-017B7341CCF1}">
      <dgm:prSet custT="1"/>
      <dgm:spPr>
        <a:noFill/>
      </dgm:spPr>
      <dgm:t>
        <a:bodyPr/>
        <a:lstStyle/>
        <a:p>
          <a:r>
            <a:rPr lang="ru-RU" sz="1600" dirty="0" smtClean="0"/>
            <a:t>Проведение и популяризация конкурса профессионального мастерства с целью поддержки педагогических работников и других специалистов, работающих с одаренными детьми и талантливой молодежью</a:t>
          </a:r>
          <a:endParaRPr lang="ru-RU" sz="1600" dirty="0"/>
        </a:p>
      </dgm:t>
    </dgm:pt>
    <dgm:pt modelId="{A2560210-B770-43A3-BA59-404633B61B56}" type="parTrans" cxnId="{A9CA3630-0661-4CB1-9B5B-F05F1BC758E2}">
      <dgm:prSet/>
      <dgm:spPr/>
      <dgm:t>
        <a:bodyPr/>
        <a:lstStyle/>
        <a:p>
          <a:endParaRPr lang="ru-RU"/>
        </a:p>
      </dgm:t>
    </dgm:pt>
    <dgm:pt modelId="{7FC84BEA-F5AA-4C72-AB47-17B93C64D7CB}" type="sibTrans" cxnId="{A9CA3630-0661-4CB1-9B5B-F05F1BC758E2}">
      <dgm:prSet/>
      <dgm:spPr/>
      <dgm:t>
        <a:bodyPr/>
        <a:lstStyle/>
        <a:p>
          <a:endParaRPr lang="ru-RU"/>
        </a:p>
      </dgm:t>
    </dgm:pt>
    <dgm:pt modelId="{D976B5B1-B36A-4AF1-AFBE-0A6897AB992C}">
      <dgm:prSet custT="1"/>
      <dgm:spPr>
        <a:noFill/>
      </dgm:spPr>
      <dgm:t>
        <a:bodyPr/>
        <a:lstStyle/>
        <a:p>
          <a:r>
            <a:rPr lang="ru-RU" sz="1600" dirty="0" smtClean="0"/>
            <a:t>Организация стажировок для педагогических работников</a:t>
          </a:r>
          <a:endParaRPr lang="ru-RU" sz="1600" dirty="0"/>
        </a:p>
      </dgm:t>
    </dgm:pt>
    <dgm:pt modelId="{E5BE7AE7-446C-4CA3-B3C2-1CBC2BA9390A}" type="parTrans" cxnId="{6B2D4870-ED90-475D-9CA2-B8E3CF2F997B}">
      <dgm:prSet/>
      <dgm:spPr/>
      <dgm:t>
        <a:bodyPr/>
        <a:lstStyle/>
        <a:p>
          <a:endParaRPr lang="ru-RU"/>
        </a:p>
      </dgm:t>
    </dgm:pt>
    <dgm:pt modelId="{1CD6713C-B69A-47D6-9D45-13C425508966}" type="sibTrans" cxnId="{6B2D4870-ED90-475D-9CA2-B8E3CF2F997B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7133-36FE-453D-B77C-4AA4680FBB79}" type="pres">
      <dgm:prSet presAssocID="{2D62AF3E-3AAF-4AD8-9288-0D44F4508C3B}" presName="spaceBetweenRectangles" presStyleCnt="0"/>
      <dgm:spPr/>
    </dgm:pt>
    <dgm:pt modelId="{49D6EC64-E4D6-4074-B873-51DD29666C96}" type="pres">
      <dgm:prSet presAssocID="{D6C2B0CD-EC76-42D1-A9C5-6D2247E32960}" presName="parentLin" presStyleCnt="0"/>
      <dgm:spPr/>
    </dgm:pt>
    <dgm:pt modelId="{9B751387-E24F-4690-BBCD-0503F44E9DEB}" type="pres">
      <dgm:prSet presAssocID="{D6C2B0CD-EC76-42D1-A9C5-6D2247E3296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939B678-759C-469C-BA47-AA58EEA2F6DA}" type="pres">
      <dgm:prSet presAssocID="{D6C2B0CD-EC76-42D1-A9C5-6D2247E3296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592A52-B619-43B1-92FB-F40D8847A17E}" type="pres">
      <dgm:prSet presAssocID="{D6C2B0CD-EC76-42D1-A9C5-6D2247E32960}" presName="negativeSpace" presStyleCnt="0"/>
      <dgm:spPr/>
    </dgm:pt>
    <dgm:pt modelId="{C0AE4AF9-329F-4874-97FC-16F23D286837}" type="pres">
      <dgm:prSet presAssocID="{D6C2B0CD-EC76-42D1-A9C5-6D2247E3296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2C4D1B-E780-48F9-955C-2F12D3E0A681}" type="presOf" srcId="{E5A0B1A3-2ADC-44D1-AA1B-BB6F0FB55888}" destId="{394FF3D4-D442-4210-B965-9BD86041DBA4}" srcOrd="1" destOrd="0" presId="urn:microsoft.com/office/officeart/2005/8/layout/list1"/>
    <dgm:cxn modelId="{DE0744AD-664F-47C1-9265-48415634893A}" srcId="{E5A0B1A3-2ADC-44D1-AA1B-BB6F0FB55888}" destId="{0FDDA828-80EC-4608-9411-8595841B0204}" srcOrd="0" destOrd="0" parTransId="{27853E5E-8E36-4F4D-9D3E-430C0D8922B0}" sibTransId="{B7D00D1D-B1CC-47D6-BC01-86ACE5D22764}"/>
    <dgm:cxn modelId="{00F00181-10E0-4242-924D-F13DF063CDD6}" type="presOf" srcId="{D6C2B0CD-EC76-42D1-A9C5-6D2247E32960}" destId="{9B751387-E24F-4690-BBCD-0503F44E9DEB}" srcOrd="0" destOrd="0" presId="urn:microsoft.com/office/officeart/2005/8/layout/list1"/>
    <dgm:cxn modelId="{5E2538D4-3659-4E2D-8834-3B1D093EFFC3}" type="presOf" srcId="{0FDDA828-80EC-4608-9411-8595841B0204}" destId="{5329B72E-B3F5-40C9-9CD2-B931121834C2}" srcOrd="0" destOrd="0" presId="urn:microsoft.com/office/officeart/2005/8/layout/list1"/>
    <dgm:cxn modelId="{F3A038E1-74A4-43B4-A044-F515BE71047F}" type="presOf" srcId="{E5A0B1A3-2ADC-44D1-AA1B-BB6F0FB55888}" destId="{6C674C01-0CB8-496F-B516-5F20E1BA410A}" srcOrd="0" destOrd="0" presId="urn:microsoft.com/office/officeart/2005/8/layout/list1"/>
    <dgm:cxn modelId="{EBD4AB8D-0E7B-451D-9CD7-1074A3D3AA56}" srcId="{E5A0B1A3-2ADC-44D1-AA1B-BB6F0FB55888}" destId="{3671CBD1-7680-4E27-9015-B39CA2E01B6C}" srcOrd="1" destOrd="0" parTransId="{7F11950A-6B05-4CD1-B859-FE45AD899E1A}" sibTransId="{5B31A383-BE53-4B8D-8557-D1F43465C5AA}"/>
    <dgm:cxn modelId="{27FF0FC7-593C-41C8-A753-F05323EB382B}" type="presOf" srcId="{B057323B-DFB7-4F55-BBA2-33CDA603427E}" destId="{1CB01A89-F7C0-400F-956E-32912A45681A}" srcOrd="0" destOrd="0" presId="urn:microsoft.com/office/officeart/2005/8/layout/list1"/>
    <dgm:cxn modelId="{CDD61B51-322C-48D6-8FEE-489A91506CC0}" type="presOf" srcId="{08F272FD-EA00-42E4-8379-8BDB8D53F89F}" destId="{C0AE4AF9-329F-4874-97FC-16F23D286837}" srcOrd="0" destOrd="0" presId="urn:microsoft.com/office/officeart/2005/8/layout/list1"/>
    <dgm:cxn modelId="{8D33A297-566F-49E5-8E73-4F95BCC20112}" type="presOf" srcId="{D976B5B1-B36A-4AF1-AFBE-0A6897AB992C}" destId="{5329B72E-B3F5-40C9-9CD2-B931121834C2}" srcOrd="0" destOrd="3" presId="urn:microsoft.com/office/officeart/2005/8/layout/list1"/>
    <dgm:cxn modelId="{6B2D4870-ED90-475D-9CA2-B8E3CF2F997B}" srcId="{E5A0B1A3-2ADC-44D1-AA1B-BB6F0FB55888}" destId="{D976B5B1-B36A-4AF1-AFBE-0A6897AB992C}" srcOrd="3" destOrd="0" parTransId="{E5BE7AE7-446C-4CA3-B3C2-1CBC2BA9390A}" sibTransId="{1CD6713C-B69A-47D6-9D45-13C425508966}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00175B9D-CE21-4D78-8563-05DF83BB3561}" srcId="{B057323B-DFB7-4F55-BBA2-33CDA603427E}" destId="{D6C2B0CD-EC76-42D1-A9C5-6D2247E32960}" srcOrd="1" destOrd="0" parTransId="{DC15354B-DFF9-4899-8CEA-76E844C2ED24}" sibTransId="{D7C0A817-4EFE-4E45-9A21-D02916B4CEFB}"/>
    <dgm:cxn modelId="{5B92058D-F996-4695-BBC3-DBF5B9E68396}" type="presOf" srcId="{1D62FF61-6D1B-4F7F-B577-017B7341CCF1}" destId="{5329B72E-B3F5-40C9-9CD2-B931121834C2}" srcOrd="0" destOrd="2" presId="urn:microsoft.com/office/officeart/2005/8/layout/list1"/>
    <dgm:cxn modelId="{83EAC6C4-33BF-46AA-8FF5-B2DB3832D2EA}" type="presOf" srcId="{3671CBD1-7680-4E27-9015-B39CA2E01B6C}" destId="{5329B72E-B3F5-40C9-9CD2-B931121834C2}" srcOrd="0" destOrd="1" presId="urn:microsoft.com/office/officeart/2005/8/layout/list1"/>
    <dgm:cxn modelId="{165225D8-2468-4208-A141-A79D2AF06B82}" srcId="{D6C2B0CD-EC76-42D1-A9C5-6D2247E32960}" destId="{08F272FD-EA00-42E4-8379-8BDB8D53F89F}" srcOrd="0" destOrd="0" parTransId="{979F1BB1-885D-4B33-9A86-8E8B83F8EE58}" sibTransId="{A7F7B283-FD64-4D45-B1F3-FF0B50CA6BB9}"/>
    <dgm:cxn modelId="{7378CD1C-7429-472E-A4F0-BA3D665A89E9}" type="presOf" srcId="{D6C2B0CD-EC76-42D1-A9C5-6D2247E32960}" destId="{F939B678-759C-469C-BA47-AA58EEA2F6DA}" srcOrd="1" destOrd="0" presId="urn:microsoft.com/office/officeart/2005/8/layout/list1"/>
    <dgm:cxn modelId="{A9CA3630-0661-4CB1-9B5B-F05F1BC758E2}" srcId="{E5A0B1A3-2ADC-44D1-AA1B-BB6F0FB55888}" destId="{1D62FF61-6D1B-4F7F-B577-017B7341CCF1}" srcOrd="2" destOrd="0" parTransId="{A2560210-B770-43A3-BA59-404633B61B56}" sibTransId="{7FC84BEA-F5AA-4C72-AB47-17B93C64D7CB}"/>
    <dgm:cxn modelId="{4A1BC045-9605-4C27-BA35-D58D007C6628}" type="presParOf" srcId="{1CB01A89-F7C0-400F-956E-32912A45681A}" destId="{8A3499D1-A728-428A-BD56-F80522ABFC29}" srcOrd="0" destOrd="0" presId="urn:microsoft.com/office/officeart/2005/8/layout/list1"/>
    <dgm:cxn modelId="{8DE8ED57-3655-44AA-8CCB-81FD5EACABAA}" type="presParOf" srcId="{8A3499D1-A728-428A-BD56-F80522ABFC29}" destId="{6C674C01-0CB8-496F-B516-5F20E1BA410A}" srcOrd="0" destOrd="0" presId="urn:microsoft.com/office/officeart/2005/8/layout/list1"/>
    <dgm:cxn modelId="{F82E5DC5-C283-47B4-AF2C-EF745C74369B}" type="presParOf" srcId="{8A3499D1-A728-428A-BD56-F80522ABFC29}" destId="{394FF3D4-D442-4210-B965-9BD86041DBA4}" srcOrd="1" destOrd="0" presId="urn:microsoft.com/office/officeart/2005/8/layout/list1"/>
    <dgm:cxn modelId="{B37745FE-3F97-4F50-AD5D-0F87B51F3E11}" type="presParOf" srcId="{1CB01A89-F7C0-400F-956E-32912A45681A}" destId="{06465AEE-5C4B-4431-8D04-8FFCD2553D26}" srcOrd="1" destOrd="0" presId="urn:microsoft.com/office/officeart/2005/8/layout/list1"/>
    <dgm:cxn modelId="{CD5BD766-4EB6-47C8-996F-761BC1D8FD29}" type="presParOf" srcId="{1CB01A89-F7C0-400F-956E-32912A45681A}" destId="{5329B72E-B3F5-40C9-9CD2-B931121834C2}" srcOrd="2" destOrd="0" presId="urn:microsoft.com/office/officeart/2005/8/layout/list1"/>
    <dgm:cxn modelId="{5C01F47A-2495-48F5-8218-2226270AD6C8}" type="presParOf" srcId="{1CB01A89-F7C0-400F-956E-32912A45681A}" destId="{40597133-36FE-453D-B77C-4AA4680FBB79}" srcOrd="3" destOrd="0" presId="urn:microsoft.com/office/officeart/2005/8/layout/list1"/>
    <dgm:cxn modelId="{16559E67-78FF-4CD4-9C34-4D002A8B853D}" type="presParOf" srcId="{1CB01A89-F7C0-400F-956E-32912A45681A}" destId="{49D6EC64-E4D6-4074-B873-51DD29666C96}" srcOrd="4" destOrd="0" presId="urn:microsoft.com/office/officeart/2005/8/layout/list1"/>
    <dgm:cxn modelId="{20C2487F-B3D0-42B5-A9DE-94E5FF5A4326}" type="presParOf" srcId="{49D6EC64-E4D6-4074-B873-51DD29666C96}" destId="{9B751387-E24F-4690-BBCD-0503F44E9DEB}" srcOrd="0" destOrd="0" presId="urn:microsoft.com/office/officeart/2005/8/layout/list1"/>
    <dgm:cxn modelId="{3698C472-324E-45A2-BB4A-325D9BCD9A31}" type="presParOf" srcId="{49D6EC64-E4D6-4074-B873-51DD29666C96}" destId="{F939B678-759C-469C-BA47-AA58EEA2F6DA}" srcOrd="1" destOrd="0" presId="urn:microsoft.com/office/officeart/2005/8/layout/list1"/>
    <dgm:cxn modelId="{DCC07EA2-2A1E-403B-93A3-0CB8CA431E93}" type="presParOf" srcId="{1CB01A89-F7C0-400F-956E-32912A45681A}" destId="{13592A52-B619-43B1-92FB-F40D8847A17E}" srcOrd="5" destOrd="0" presId="urn:microsoft.com/office/officeart/2005/8/layout/list1"/>
    <dgm:cxn modelId="{C30197F5-D3B1-4046-AB02-B1DCDF240FF5}" type="presParOf" srcId="{1CB01A89-F7C0-400F-956E-32912A45681A}" destId="{C0AE4AF9-329F-4874-97FC-16F23D28683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7E3B2-4794-4BBB-BDAF-606B137AAB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uk-UA"/>
        </a:p>
      </dgm:t>
    </dgm:pt>
    <dgm:pt modelId="{723358C6-BC44-4623-AD18-889A5C8623CF}">
      <dgm:prSet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</a:rPr>
            <a:t>Комплекс мер по созданию условий для развития и самореализации учащихся в процессе воспитания и обучения на 2016 -2020 годы 27 июня 2016г</a:t>
          </a:r>
          <a:endParaRPr lang="ru-RU" dirty="0">
            <a:solidFill>
              <a:schemeClr val="tx1"/>
            </a:solidFill>
          </a:endParaRPr>
        </a:p>
      </dgm:t>
    </dgm:pt>
    <dgm:pt modelId="{9C696AE6-F40D-40BB-8316-53075A470F52}" type="parTrans" cxnId="{A3EFAD1F-0607-493F-B0F4-2B6F17BD9F1F}">
      <dgm:prSet/>
      <dgm:spPr/>
      <dgm:t>
        <a:bodyPr/>
        <a:lstStyle/>
        <a:p>
          <a:endParaRPr lang="ru-RU"/>
        </a:p>
      </dgm:t>
    </dgm:pt>
    <dgm:pt modelId="{12EC82A9-3EC4-43AA-8FA4-8B50239E8727}" type="sibTrans" cxnId="{A3EFAD1F-0607-493F-B0F4-2B6F17BD9F1F}">
      <dgm:prSet/>
      <dgm:spPr/>
      <dgm:t>
        <a:bodyPr/>
        <a:lstStyle/>
        <a:p>
          <a:endParaRPr lang="ru-RU"/>
        </a:p>
      </dgm:t>
    </dgm:pt>
    <dgm:pt modelId="{1C665202-29DF-4165-A26A-4C8DF5F25C5C}">
      <dgm:prSet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</a:rPr>
            <a:t>Разработка проектов концепций модернизации содержания и технологий преподавания предметных областей и (или) учебных предметов в общеобразовательных организациях Российской Федерации</a:t>
          </a:r>
          <a:endParaRPr lang="ru-RU" dirty="0">
            <a:solidFill>
              <a:schemeClr val="tx1"/>
            </a:solidFill>
          </a:endParaRPr>
        </a:p>
      </dgm:t>
    </dgm:pt>
    <dgm:pt modelId="{D82B64B4-F0BD-4BDE-89B6-DD8003889767}" type="parTrans" cxnId="{F8A4AC55-FEAA-4A0E-9464-8E4B11AAA5C6}">
      <dgm:prSet/>
      <dgm:spPr/>
      <dgm:t>
        <a:bodyPr/>
        <a:lstStyle/>
        <a:p>
          <a:endParaRPr lang="ru-RU"/>
        </a:p>
      </dgm:t>
    </dgm:pt>
    <dgm:pt modelId="{4CB55E85-9C17-4F90-B921-8FCE39A69EB1}" type="sibTrans" cxnId="{F8A4AC55-FEAA-4A0E-9464-8E4B11AAA5C6}">
      <dgm:prSet/>
      <dgm:spPr/>
      <dgm:t>
        <a:bodyPr/>
        <a:lstStyle/>
        <a:p>
          <a:endParaRPr lang="ru-RU"/>
        </a:p>
      </dgm:t>
    </dgm:pt>
    <dgm:pt modelId="{5CA951E0-2481-4331-AF92-1506F16F4DA4}">
      <dgm:prSet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</a:rPr>
            <a:t>Разработка региональных программ (комплексов мер) по развитию системы профессиональной ориентации и общественно полезной деятельности учащихся</a:t>
          </a:r>
          <a:endParaRPr lang="ru-RU" dirty="0">
            <a:solidFill>
              <a:schemeClr val="tx1"/>
            </a:solidFill>
          </a:endParaRPr>
        </a:p>
      </dgm:t>
    </dgm:pt>
    <dgm:pt modelId="{B3A138C6-F488-4975-9570-8F4EBCF46CA6}" type="parTrans" cxnId="{2131F494-4252-405F-8BEB-ED636773710B}">
      <dgm:prSet/>
      <dgm:spPr/>
      <dgm:t>
        <a:bodyPr/>
        <a:lstStyle/>
        <a:p>
          <a:endParaRPr lang="ru-RU"/>
        </a:p>
      </dgm:t>
    </dgm:pt>
    <dgm:pt modelId="{8D5EDABC-B7E3-4A59-8032-DDB073A50612}" type="sibTrans" cxnId="{2131F494-4252-405F-8BEB-ED636773710B}">
      <dgm:prSet/>
      <dgm:spPr/>
      <dgm:t>
        <a:bodyPr/>
        <a:lstStyle/>
        <a:p>
          <a:endParaRPr lang="ru-RU"/>
        </a:p>
      </dgm:t>
    </dgm:pt>
    <dgm:pt modelId="{D354EED8-1478-4C34-A5D1-6C9D1C764269}">
      <dgm:prSet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</a:rPr>
            <a:t>Расширение форм </a:t>
          </a:r>
          <a:r>
            <a:rPr lang="ru-RU" dirty="0" err="1" smtClean="0">
              <a:solidFill>
                <a:schemeClr val="tx1"/>
              </a:solidFill>
            </a:rPr>
            <a:t>профориентационной</a:t>
          </a:r>
          <a:r>
            <a:rPr lang="ru-RU" dirty="0" smtClean="0">
              <a:solidFill>
                <a:schemeClr val="tx1"/>
              </a:solidFill>
            </a:rPr>
            <a:t> работы для обучающихся общеобразовательных организаций</a:t>
          </a:r>
          <a:endParaRPr lang="ru-RU" dirty="0">
            <a:solidFill>
              <a:schemeClr val="tx1"/>
            </a:solidFill>
          </a:endParaRPr>
        </a:p>
      </dgm:t>
    </dgm:pt>
    <dgm:pt modelId="{0162EF0A-61C0-4511-A681-24479E428C47}" type="parTrans" cxnId="{174811D4-9BE0-4013-A2BB-4896FE5D05B2}">
      <dgm:prSet/>
      <dgm:spPr/>
      <dgm:t>
        <a:bodyPr/>
        <a:lstStyle/>
        <a:p>
          <a:endParaRPr lang="ru-RU"/>
        </a:p>
      </dgm:t>
    </dgm:pt>
    <dgm:pt modelId="{BB0B1D97-5AC9-4DE3-8588-BA0EBFFE5136}" type="sibTrans" cxnId="{174811D4-9BE0-4013-A2BB-4896FE5D05B2}">
      <dgm:prSet/>
      <dgm:spPr/>
      <dgm:t>
        <a:bodyPr/>
        <a:lstStyle/>
        <a:p>
          <a:endParaRPr lang="ru-RU"/>
        </a:p>
      </dgm:t>
    </dgm:pt>
    <dgm:pt modelId="{5C3066D1-3D14-4627-ACA5-7499A0692512}">
      <dgm:prSet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</a:rPr>
            <a:t>Развитие форм временной занятости учащихся, в том числе посредством включения их в работу студенческих отрядов, добровольческих организаций, реализацию волонтерских и социокультурных проектов</a:t>
          </a:r>
          <a:endParaRPr lang="ru-RU" dirty="0">
            <a:solidFill>
              <a:schemeClr val="tx1"/>
            </a:solidFill>
          </a:endParaRPr>
        </a:p>
      </dgm:t>
    </dgm:pt>
    <dgm:pt modelId="{0B267F59-11FA-4E81-8FA8-B7FB72E3D89D}" type="parTrans" cxnId="{20050960-9F15-4056-B842-702163A56F32}">
      <dgm:prSet/>
      <dgm:spPr/>
      <dgm:t>
        <a:bodyPr/>
        <a:lstStyle/>
        <a:p>
          <a:endParaRPr lang="ru-RU"/>
        </a:p>
      </dgm:t>
    </dgm:pt>
    <dgm:pt modelId="{2E7605D3-8CDA-4117-8F76-001C5D583FD9}" type="sibTrans" cxnId="{20050960-9F15-4056-B842-702163A56F32}">
      <dgm:prSet/>
      <dgm:spPr/>
      <dgm:t>
        <a:bodyPr/>
        <a:lstStyle/>
        <a:p>
          <a:endParaRPr lang="ru-RU"/>
        </a:p>
      </dgm:t>
    </dgm:pt>
    <dgm:pt modelId="{5AE517F1-CBAE-4333-8C77-2C5901E03B4B}" type="pres">
      <dgm:prSet presAssocID="{AAE7E3B2-4794-4BBB-BDAF-606B137AAB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82C7AEB-A6B6-4EF7-BFB5-5239706965C9}" type="pres">
      <dgm:prSet presAssocID="{AAE7E3B2-4794-4BBB-BDAF-606B137AAB6C}" presName="Name1" presStyleCnt="0"/>
      <dgm:spPr/>
    </dgm:pt>
    <dgm:pt modelId="{06CE329C-0AB1-47EC-9D2E-710FA966C93A}" type="pres">
      <dgm:prSet presAssocID="{AAE7E3B2-4794-4BBB-BDAF-606B137AAB6C}" presName="cycle" presStyleCnt="0"/>
      <dgm:spPr/>
    </dgm:pt>
    <dgm:pt modelId="{B3A45A54-0349-4609-86CD-DCE83D27AA08}" type="pres">
      <dgm:prSet presAssocID="{AAE7E3B2-4794-4BBB-BDAF-606B137AAB6C}" presName="srcNode" presStyleLbl="node1" presStyleIdx="0" presStyleCnt="5"/>
      <dgm:spPr/>
    </dgm:pt>
    <dgm:pt modelId="{C725D561-C019-48D4-B897-29A4EC46380C}" type="pres">
      <dgm:prSet presAssocID="{AAE7E3B2-4794-4BBB-BDAF-606B137AAB6C}" presName="conn" presStyleLbl="parChTrans1D2" presStyleIdx="0" presStyleCnt="1"/>
      <dgm:spPr/>
      <dgm:t>
        <a:bodyPr/>
        <a:lstStyle/>
        <a:p>
          <a:endParaRPr lang="ru-RU"/>
        </a:p>
      </dgm:t>
    </dgm:pt>
    <dgm:pt modelId="{28083E90-6BC9-4E0C-8B0D-8F4A17ACAD5F}" type="pres">
      <dgm:prSet presAssocID="{AAE7E3B2-4794-4BBB-BDAF-606B137AAB6C}" presName="extraNode" presStyleLbl="node1" presStyleIdx="0" presStyleCnt="5"/>
      <dgm:spPr/>
    </dgm:pt>
    <dgm:pt modelId="{8D9556C1-756E-452A-A5D3-D4A1988E4190}" type="pres">
      <dgm:prSet presAssocID="{AAE7E3B2-4794-4BBB-BDAF-606B137AAB6C}" presName="dstNode" presStyleLbl="node1" presStyleIdx="0" presStyleCnt="5"/>
      <dgm:spPr/>
    </dgm:pt>
    <dgm:pt modelId="{57D7C7E8-4CCD-49FD-BC79-92686BB0D908}" type="pres">
      <dgm:prSet presAssocID="{723358C6-BC44-4623-AD18-889A5C8623C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4CDF5-5A2C-475A-8BDB-E93DE5A4B76B}" type="pres">
      <dgm:prSet presAssocID="{723358C6-BC44-4623-AD18-889A5C8623CF}" presName="accent_1" presStyleCnt="0"/>
      <dgm:spPr/>
    </dgm:pt>
    <dgm:pt modelId="{87CF5C00-8881-4FB9-A60B-9602AFD8AD19}" type="pres">
      <dgm:prSet presAssocID="{723358C6-BC44-4623-AD18-889A5C8623CF}" presName="accentRepeatNode" presStyleLbl="solidFgAcc1" presStyleIdx="0" presStyleCnt="5"/>
      <dgm:spPr/>
    </dgm:pt>
    <dgm:pt modelId="{1C6227AC-1737-4EAB-97D9-A3E4192C611D}" type="pres">
      <dgm:prSet presAssocID="{1C665202-29DF-4165-A26A-4C8DF5F25C5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82FDB-4A79-4112-86F0-E3709E8F8CBE}" type="pres">
      <dgm:prSet presAssocID="{1C665202-29DF-4165-A26A-4C8DF5F25C5C}" presName="accent_2" presStyleCnt="0"/>
      <dgm:spPr/>
    </dgm:pt>
    <dgm:pt modelId="{23FE96F6-F7F7-4F61-8609-455079399D67}" type="pres">
      <dgm:prSet presAssocID="{1C665202-29DF-4165-A26A-4C8DF5F25C5C}" presName="accentRepeatNode" presStyleLbl="solidFgAcc1" presStyleIdx="1" presStyleCnt="5"/>
      <dgm:spPr/>
    </dgm:pt>
    <dgm:pt modelId="{96FBE384-52BC-42D7-A853-432B95C5B68B}" type="pres">
      <dgm:prSet presAssocID="{5CA951E0-2481-4331-AF92-1506F16F4DA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8368F-DF5C-442A-83C1-B18E0810192D}" type="pres">
      <dgm:prSet presAssocID="{5CA951E0-2481-4331-AF92-1506F16F4DA4}" presName="accent_3" presStyleCnt="0"/>
      <dgm:spPr/>
    </dgm:pt>
    <dgm:pt modelId="{5587A7AD-4FA9-4395-B36F-763224AB7EA9}" type="pres">
      <dgm:prSet presAssocID="{5CA951E0-2481-4331-AF92-1506F16F4DA4}" presName="accentRepeatNode" presStyleLbl="solidFgAcc1" presStyleIdx="2" presStyleCnt="5"/>
      <dgm:spPr/>
    </dgm:pt>
    <dgm:pt modelId="{8952BA00-0C50-4CEE-B3FA-978DA0C33435}" type="pres">
      <dgm:prSet presAssocID="{D354EED8-1478-4C34-A5D1-6C9D1C76426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B5E92-042B-4AF8-9030-6111E6E6D553}" type="pres">
      <dgm:prSet presAssocID="{D354EED8-1478-4C34-A5D1-6C9D1C764269}" presName="accent_4" presStyleCnt="0"/>
      <dgm:spPr/>
    </dgm:pt>
    <dgm:pt modelId="{9C319230-F907-4141-BBFE-12CE2C7C0250}" type="pres">
      <dgm:prSet presAssocID="{D354EED8-1478-4C34-A5D1-6C9D1C764269}" presName="accentRepeatNode" presStyleLbl="solidFgAcc1" presStyleIdx="3" presStyleCnt="5"/>
      <dgm:spPr/>
    </dgm:pt>
    <dgm:pt modelId="{152C8482-5E7C-4CBD-9B1F-937AC02D7DA7}" type="pres">
      <dgm:prSet presAssocID="{5C3066D1-3D14-4627-ACA5-7499A069251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AB572-54DC-4314-B5FE-37194D343DB2}" type="pres">
      <dgm:prSet presAssocID="{5C3066D1-3D14-4627-ACA5-7499A0692512}" presName="accent_5" presStyleCnt="0"/>
      <dgm:spPr/>
    </dgm:pt>
    <dgm:pt modelId="{24BBB42D-0302-4F04-92B7-C1BF918E1081}" type="pres">
      <dgm:prSet presAssocID="{5C3066D1-3D14-4627-ACA5-7499A0692512}" presName="accentRepeatNode" presStyleLbl="solidFgAcc1" presStyleIdx="4" presStyleCnt="5"/>
      <dgm:spPr/>
    </dgm:pt>
  </dgm:ptLst>
  <dgm:cxnLst>
    <dgm:cxn modelId="{F8A4AC55-FEAA-4A0E-9464-8E4B11AAA5C6}" srcId="{AAE7E3B2-4794-4BBB-BDAF-606B137AAB6C}" destId="{1C665202-29DF-4165-A26A-4C8DF5F25C5C}" srcOrd="1" destOrd="0" parTransId="{D82B64B4-F0BD-4BDE-89B6-DD8003889767}" sibTransId="{4CB55E85-9C17-4F90-B921-8FCE39A69EB1}"/>
    <dgm:cxn modelId="{9D95C270-73C1-4913-BFFE-2409E3807FBF}" type="presOf" srcId="{AAE7E3B2-4794-4BBB-BDAF-606B137AAB6C}" destId="{5AE517F1-CBAE-4333-8C77-2C5901E03B4B}" srcOrd="0" destOrd="0" presId="urn:microsoft.com/office/officeart/2008/layout/VerticalCurvedList"/>
    <dgm:cxn modelId="{20050960-9F15-4056-B842-702163A56F32}" srcId="{AAE7E3B2-4794-4BBB-BDAF-606B137AAB6C}" destId="{5C3066D1-3D14-4627-ACA5-7499A0692512}" srcOrd="4" destOrd="0" parTransId="{0B267F59-11FA-4E81-8FA8-B7FB72E3D89D}" sibTransId="{2E7605D3-8CDA-4117-8F76-001C5D583FD9}"/>
    <dgm:cxn modelId="{F74443B1-1DEC-466A-9FAD-ADA14B306101}" type="presOf" srcId="{5C3066D1-3D14-4627-ACA5-7499A0692512}" destId="{152C8482-5E7C-4CBD-9B1F-937AC02D7DA7}" srcOrd="0" destOrd="0" presId="urn:microsoft.com/office/officeart/2008/layout/VerticalCurvedList"/>
    <dgm:cxn modelId="{32B15331-F9F2-425F-853B-48ED13082306}" type="presOf" srcId="{723358C6-BC44-4623-AD18-889A5C8623CF}" destId="{57D7C7E8-4CCD-49FD-BC79-92686BB0D908}" srcOrd="0" destOrd="0" presId="urn:microsoft.com/office/officeart/2008/layout/VerticalCurvedList"/>
    <dgm:cxn modelId="{2131F494-4252-405F-8BEB-ED636773710B}" srcId="{AAE7E3B2-4794-4BBB-BDAF-606B137AAB6C}" destId="{5CA951E0-2481-4331-AF92-1506F16F4DA4}" srcOrd="2" destOrd="0" parTransId="{B3A138C6-F488-4975-9570-8F4EBCF46CA6}" sibTransId="{8D5EDABC-B7E3-4A59-8032-DDB073A50612}"/>
    <dgm:cxn modelId="{174811D4-9BE0-4013-A2BB-4896FE5D05B2}" srcId="{AAE7E3B2-4794-4BBB-BDAF-606B137AAB6C}" destId="{D354EED8-1478-4C34-A5D1-6C9D1C764269}" srcOrd="3" destOrd="0" parTransId="{0162EF0A-61C0-4511-A681-24479E428C47}" sibTransId="{BB0B1D97-5AC9-4DE3-8588-BA0EBFFE5136}"/>
    <dgm:cxn modelId="{A3EFAD1F-0607-493F-B0F4-2B6F17BD9F1F}" srcId="{AAE7E3B2-4794-4BBB-BDAF-606B137AAB6C}" destId="{723358C6-BC44-4623-AD18-889A5C8623CF}" srcOrd="0" destOrd="0" parTransId="{9C696AE6-F40D-40BB-8316-53075A470F52}" sibTransId="{12EC82A9-3EC4-43AA-8FA4-8B50239E8727}"/>
    <dgm:cxn modelId="{C0AC690E-CFCB-46C6-BC8C-552C898E46BE}" type="presOf" srcId="{12EC82A9-3EC4-43AA-8FA4-8B50239E8727}" destId="{C725D561-C019-48D4-B897-29A4EC46380C}" srcOrd="0" destOrd="0" presId="urn:microsoft.com/office/officeart/2008/layout/VerticalCurvedList"/>
    <dgm:cxn modelId="{8E9CCEB7-9E24-490D-9D5D-E2B96C6F7BEA}" type="presOf" srcId="{1C665202-29DF-4165-A26A-4C8DF5F25C5C}" destId="{1C6227AC-1737-4EAB-97D9-A3E4192C611D}" srcOrd="0" destOrd="0" presId="urn:microsoft.com/office/officeart/2008/layout/VerticalCurvedList"/>
    <dgm:cxn modelId="{EA329924-A16F-435B-8778-6FD74197B2B4}" type="presOf" srcId="{D354EED8-1478-4C34-A5D1-6C9D1C764269}" destId="{8952BA00-0C50-4CEE-B3FA-978DA0C33435}" srcOrd="0" destOrd="0" presId="urn:microsoft.com/office/officeart/2008/layout/VerticalCurvedList"/>
    <dgm:cxn modelId="{647BD221-C0BF-4AA4-A4AE-437B78C894BF}" type="presOf" srcId="{5CA951E0-2481-4331-AF92-1506F16F4DA4}" destId="{96FBE384-52BC-42D7-A853-432B95C5B68B}" srcOrd="0" destOrd="0" presId="urn:microsoft.com/office/officeart/2008/layout/VerticalCurvedList"/>
    <dgm:cxn modelId="{8EEC7A19-ADF4-48C4-BF56-E7749C66DB9B}" type="presParOf" srcId="{5AE517F1-CBAE-4333-8C77-2C5901E03B4B}" destId="{982C7AEB-A6B6-4EF7-BFB5-5239706965C9}" srcOrd="0" destOrd="0" presId="urn:microsoft.com/office/officeart/2008/layout/VerticalCurvedList"/>
    <dgm:cxn modelId="{0BD48B2F-9867-4B60-922A-12720B415A3B}" type="presParOf" srcId="{982C7AEB-A6B6-4EF7-BFB5-5239706965C9}" destId="{06CE329C-0AB1-47EC-9D2E-710FA966C93A}" srcOrd="0" destOrd="0" presId="urn:microsoft.com/office/officeart/2008/layout/VerticalCurvedList"/>
    <dgm:cxn modelId="{21ACC24D-57E7-460B-952E-8772B50140BC}" type="presParOf" srcId="{06CE329C-0AB1-47EC-9D2E-710FA966C93A}" destId="{B3A45A54-0349-4609-86CD-DCE83D27AA08}" srcOrd="0" destOrd="0" presId="urn:microsoft.com/office/officeart/2008/layout/VerticalCurvedList"/>
    <dgm:cxn modelId="{9A9EC24A-C003-4DC5-88FF-376D4A53EF8D}" type="presParOf" srcId="{06CE329C-0AB1-47EC-9D2E-710FA966C93A}" destId="{C725D561-C019-48D4-B897-29A4EC46380C}" srcOrd="1" destOrd="0" presId="urn:microsoft.com/office/officeart/2008/layout/VerticalCurvedList"/>
    <dgm:cxn modelId="{B4C80DA0-43F6-422C-A6AF-AB3DEF9403E0}" type="presParOf" srcId="{06CE329C-0AB1-47EC-9D2E-710FA966C93A}" destId="{28083E90-6BC9-4E0C-8B0D-8F4A17ACAD5F}" srcOrd="2" destOrd="0" presId="urn:microsoft.com/office/officeart/2008/layout/VerticalCurvedList"/>
    <dgm:cxn modelId="{0D31FC5E-3964-413A-9D5A-A935B81C396D}" type="presParOf" srcId="{06CE329C-0AB1-47EC-9D2E-710FA966C93A}" destId="{8D9556C1-756E-452A-A5D3-D4A1988E4190}" srcOrd="3" destOrd="0" presId="urn:microsoft.com/office/officeart/2008/layout/VerticalCurvedList"/>
    <dgm:cxn modelId="{8394293F-A21A-4D27-BDE4-0EA22A8249C0}" type="presParOf" srcId="{982C7AEB-A6B6-4EF7-BFB5-5239706965C9}" destId="{57D7C7E8-4CCD-49FD-BC79-92686BB0D908}" srcOrd="1" destOrd="0" presId="urn:microsoft.com/office/officeart/2008/layout/VerticalCurvedList"/>
    <dgm:cxn modelId="{297F78EE-0C14-470A-BAC0-D8077BBDDB27}" type="presParOf" srcId="{982C7AEB-A6B6-4EF7-BFB5-5239706965C9}" destId="{9144CDF5-5A2C-475A-8BDB-E93DE5A4B76B}" srcOrd="2" destOrd="0" presId="urn:microsoft.com/office/officeart/2008/layout/VerticalCurvedList"/>
    <dgm:cxn modelId="{93262BF0-2B9E-45B5-AE52-BCBA600BE944}" type="presParOf" srcId="{9144CDF5-5A2C-475A-8BDB-E93DE5A4B76B}" destId="{87CF5C00-8881-4FB9-A60B-9602AFD8AD19}" srcOrd="0" destOrd="0" presId="urn:microsoft.com/office/officeart/2008/layout/VerticalCurvedList"/>
    <dgm:cxn modelId="{F97103C8-5003-4159-B202-34DBF1E1768D}" type="presParOf" srcId="{982C7AEB-A6B6-4EF7-BFB5-5239706965C9}" destId="{1C6227AC-1737-4EAB-97D9-A3E4192C611D}" srcOrd="3" destOrd="0" presId="urn:microsoft.com/office/officeart/2008/layout/VerticalCurvedList"/>
    <dgm:cxn modelId="{22DF4278-9C52-4A1B-AA42-0E3BA20AB26F}" type="presParOf" srcId="{982C7AEB-A6B6-4EF7-BFB5-5239706965C9}" destId="{F2282FDB-4A79-4112-86F0-E3709E8F8CBE}" srcOrd="4" destOrd="0" presId="urn:microsoft.com/office/officeart/2008/layout/VerticalCurvedList"/>
    <dgm:cxn modelId="{8AB9E55C-DD67-437F-95F7-4BB17B343E56}" type="presParOf" srcId="{F2282FDB-4A79-4112-86F0-E3709E8F8CBE}" destId="{23FE96F6-F7F7-4F61-8609-455079399D67}" srcOrd="0" destOrd="0" presId="urn:microsoft.com/office/officeart/2008/layout/VerticalCurvedList"/>
    <dgm:cxn modelId="{D558507E-1245-437D-8FF7-94E80AB000E1}" type="presParOf" srcId="{982C7AEB-A6B6-4EF7-BFB5-5239706965C9}" destId="{96FBE384-52BC-42D7-A853-432B95C5B68B}" srcOrd="5" destOrd="0" presId="urn:microsoft.com/office/officeart/2008/layout/VerticalCurvedList"/>
    <dgm:cxn modelId="{BA7D88D0-0B77-4160-829E-5F76E0634A9D}" type="presParOf" srcId="{982C7AEB-A6B6-4EF7-BFB5-5239706965C9}" destId="{7D08368F-DF5C-442A-83C1-B18E0810192D}" srcOrd="6" destOrd="0" presId="urn:microsoft.com/office/officeart/2008/layout/VerticalCurvedList"/>
    <dgm:cxn modelId="{5C90811A-A875-47DC-9D9B-0CB3A29F368A}" type="presParOf" srcId="{7D08368F-DF5C-442A-83C1-B18E0810192D}" destId="{5587A7AD-4FA9-4395-B36F-763224AB7EA9}" srcOrd="0" destOrd="0" presId="urn:microsoft.com/office/officeart/2008/layout/VerticalCurvedList"/>
    <dgm:cxn modelId="{2C3B378A-4D29-41FC-B91F-835280A55787}" type="presParOf" srcId="{982C7AEB-A6B6-4EF7-BFB5-5239706965C9}" destId="{8952BA00-0C50-4CEE-B3FA-978DA0C33435}" srcOrd="7" destOrd="0" presId="urn:microsoft.com/office/officeart/2008/layout/VerticalCurvedList"/>
    <dgm:cxn modelId="{BCF6316D-EC9F-468A-81AE-17A9EE2A2514}" type="presParOf" srcId="{982C7AEB-A6B6-4EF7-BFB5-5239706965C9}" destId="{3CBB5E92-042B-4AF8-9030-6111E6E6D553}" srcOrd="8" destOrd="0" presId="urn:microsoft.com/office/officeart/2008/layout/VerticalCurvedList"/>
    <dgm:cxn modelId="{8C8B52D9-34F4-409F-854E-BF500555FA67}" type="presParOf" srcId="{3CBB5E92-042B-4AF8-9030-6111E6E6D553}" destId="{9C319230-F907-4141-BBFE-12CE2C7C0250}" srcOrd="0" destOrd="0" presId="urn:microsoft.com/office/officeart/2008/layout/VerticalCurvedList"/>
    <dgm:cxn modelId="{9B270C5D-F570-4D30-AE73-BE0B6C90E067}" type="presParOf" srcId="{982C7AEB-A6B6-4EF7-BFB5-5239706965C9}" destId="{152C8482-5E7C-4CBD-9B1F-937AC02D7DA7}" srcOrd="9" destOrd="0" presId="urn:microsoft.com/office/officeart/2008/layout/VerticalCurvedList"/>
    <dgm:cxn modelId="{469D15BB-6063-4812-AFD7-EC2E9539DAA2}" type="presParOf" srcId="{982C7AEB-A6B6-4EF7-BFB5-5239706965C9}" destId="{B2AAB572-54DC-4314-B5FE-37194D343DB2}" srcOrd="10" destOrd="0" presId="urn:microsoft.com/office/officeart/2008/layout/VerticalCurvedList"/>
    <dgm:cxn modelId="{4E1936D9-A1C0-4951-AF9A-4E4245B47104}" type="presParOf" srcId="{B2AAB572-54DC-4314-B5FE-37194D343DB2}" destId="{24BBB42D-0302-4F04-92B7-C1BF918E10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Концепция развития дополнительного образования детей </a:t>
          </a:r>
        </a:p>
        <a:p>
          <a:r>
            <a:rPr lang="ru-RU" sz="1600" i="1" dirty="0" smtClean="0">
              <a:solidFill>
                <a:schemeClr val="tx1"/>
              </a:solidFill>
            </a:rPr>
            <a:t>(утв. Распоряжением Правительства Российской Федерации от 4 сентября 2014 г. №1726-р)</a:t>
          </a:r>
          <a:endParaRPr lang="uk-UA" sz="1600" i="1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AD3FF3B6-6B38-4A65-88D9-2C1DF1B153BF}">
      <dgm:prSet custT="1"/>
      <dgm:spPr>
        <a:noFill/>
      </dgm:spPr>
      <dgm:t>
        <a:bodyPr/>
        <a:lstStyle/>
        <a:p>
          <a:r>
            <a:rPr lang="ru-RU" sz="1600" dirty="0" smtClean="0"/>
            <a:t>Выстраивание индивидуальных образовательных траекторий</a:t>
          </a:r>
          <a:endParaRPr lang="ru-RU" sz="6500" dirty="0"/>
        </a:p>
      </dgm:t>
    </dgm:pt>
    <dgm:pt modelId="{A91CD18A-8F88-4452-AC5C-65DF93665AA8}" type="parTrans" cxnId="{600BCE27-24EC-4ED7-B671-D6771FAC92EE}">
      <dgm:prSet/>
      <dgm:spPr/>
      <dgm:t>
        <a:bodyPr/>
        <a:lstStyle/>
        <a:p>
          <a:endParaRPr lang="ru-RU"/>
        </a:p>
      </dgm:t>
    </dgm:pt>
    <dgm:pt modelId="{9C766E45-DAD7-4A74-A0DA-A21BA2C52D3D}" type="sibTrans" cxnId="{600BCE27-24EC-4ED7-B671-D6771FAC92EE}">
      <dgm:prSet/>
      <dgm:spPr/>
      <dgm:t>
        <a:bodyPr/>
        <a:lstStyle/>
        <a:p>
          <a:endParaRPr lang="ru-RU"/>
        </a:p>
      </dgm:t>
    </dgm:pt>
    <dgm:pt modelId="{853D3219-8E46-4DF9-90C6-1E713A97C4C0}">
      <dgm:prSet custT="1"/>
      <dgm:spPr>
        <a:noFill/>
      </dgm:spPr>
      <dgm:t>
        <a:bodyPr/>
        <a:lstStyle/>
        <a:p>
          <a:r>
            <a:rPr lang="ru-RU" sz="1600" dirty="0" smtClean="0"/>
            <a:t>Внедрение модели адресной работы с одаренными детьми</a:t>
          </a:r>
          <a:endParaRPr lang="ru-RU" sz="1600" dirty="0"/>
        </a:p>
      </dgm:t>
    </dgm:pt>
    <dgm:pt modelId="{F2C98C13-6B25-4873-9C40-7AC073FBC71F}" type="parTrans" cxnId="{DC4D6B25-C863-4EC6-B11A-8FB0C34021ED}">
      <dgm:prSet/>
      <dgm:spPr/>
      <dgm:t>
        <a:bodyPr/>
        <a:lstStyle/>
        <a:p>
          <a:endParaRPr lang="ru-RU"/>
        </a:p>
      </dgm:t>
    </dgm:pt>
    <dgm:pt modelId="{644BC7D1-C71E-42BE-A551-D36A8544A0A7}" type="sibTrans" cxnId="{DC4D6B25-C863-4EC6-B11A-8FB0C34021ED}">
      <dgm:prSet/>
      <dgm:spPr/>
      <dgm:t>
        <a:bodyPr/>
        <a:lstStyle/>
        <a:p>
          <a:endParaRPr lang="ru-RU"/>
        </a:p>
      </dgm:t>
    </dgm:pt>
    <dgm:pt modelId="{5178FD0F-690B-46A6-83EA-E42FCEA75078}">
      <dgm:prSet custT="1"/>
      <dgm:spPr>
        <a:noFill/>
      </dgm:spPr>
      <dgm:t>
        <a:bodyPr/>
        <a:lstStyle/>
        <a:p>
          <a:r>
            <a:rPr lang="ru-RU" sz="1600" dirty="0" smtClean="0"/>
            <a:t>Развитие кадрового потенциала системы дополнительного образования детей</a:t>
          </a:r>
          <a:endParaRPr lang="ru-RU" sz="1600" dirty="0"/>
        </a:p>
      </dgm:t>
    </dgm:pt>
    <dgm:pt modelId="{CD69D760-8CD5-452B-97F3-AB4CA6FC592F}" type="parTrans" cxnId="{01370E7B-033F-4B2E-B31E-2F60204194DC}">
      <dgm:prSet/>
      <dgm:spPr/>
      <dgm:t>
        <a:bodyPr/>
        <a:lstStyle/>
        <a:p>
          <a:endParaRPr lang="ru-RU"/>
        </a:p>
      </dgm:t>
    </dgm:pt>
    <dgm:pt modelId="{7C2E38E6-0F68-43FD-B7FA-ACB4FBD313D6}" type="sibTrans" cxnId="{01370E7B-033F-4B2E-B31E-2F60204194DC}">
      <dgm:prSet/>
      <dgm:spPr/>
      <dgm:t>
        <a:bodyPr/>
        <a:lstStyle/>
        <a:p>
          <a:endParaRPr lang="ru-RU"/>
        </a:p>
      </dgm:t>
    </dgm:pt>
    <dgm:pt modelId="{B3204BA8-CF09-4D5A-819A-AF98D97587F1}">
      <dgm:prSet custT="1"/>
      <dgm:spPr>
        <a:noFill/>
      </dgm:spPr>
      <dgm:t>
        <a:bodyPr/>
        <a:lstStyle/>
        <a:p>
          <a:r>
            <a:rPr lang="ru-RU" sz="1600" dirty="0" smtClean="0"/>
            <a:t>Внедрение механизмов адресной поддержки педагогов дополнительного образования, работающих с талантливыми детьми</a:t>
          </a:r>
          <a:endParaRPr lang="ru-RU" sz="1600" dirty="0"/>
        </a:p>
      </dgm:t>
    </dgm:pt>
    <dgm:pt modelId="{CB53C4EE-DD9A-4219-9BE7-632602647CDB}" type="parTrans" cxnId="{4B9EB03B-5D0D-4A5D-9BA2-31289FDFBAE6}">
      <dgm:prSet/>
      <dgm:spPr/>
      <dgm:t>
        <a:bodyPr/>
        <a:lstStyle/>
        <a:p>
          <a:endParaRPr lang="ru-RU"/>
        </a:p>
      </dgm:t>
    </dgm:pt>
    <dgm:pt modelId="{52612232-9F16-460F-9C80-6EF821C647F4}" type="sibTrans" cxnId="{4B9EB03B-5D0D-4A5D-9BA2-31289FDFBAE6}">
      <dgm:prSet/>
      <dgm:spPr/>
      <dgm:t>
        <a:bodyPr/>
        <a:lstStyle/>
        <a:p>
          <a:endParaRPr lang="ru-RU"/>
        </a:p>
      </dgm:t>
    </dgm:pt>
    <dgm:pt modelId="{0262B2E1-3C03-4EF0-99B5-AFAE1527A463}">
      <dgm:prSet custT="1"/>
      <dgm:spPr>
        <a:noFill/>
      </dgm:spPr>
      <dgm:t>
        <a:bodyPr/>
        <a:lstStyle/>
        <a:p>
          <a:r>
            <a:rPr lang="ru-RU" sz="1600" dirty="0" smtClean="0"/>
            <a:t>Создание ресурсных центров как институциональной основы для работы с одарёнными детьми в регионе</a:t>
          </a:r>
          <a:endParaRPr lang="ru-RU" sz="1600" dirty="0"/>
        </a:p>
      </dgm:t>
    </dgm:pt>
    <dgm:pt modelId="{2E1AAFF1-4DCF-4100-AB85-A37E6775F834}" type="parTrans" cxnId="{BD331D83-6AEA-4632-BE3D-C3733A74B899}">
      <dgm:prSet/>
      <dgm:spPr/>
      <dgm:t>
        <a:bodyPr/>
        <a:lstStyle/>
        <a:p>
          <a:endParaRPr lang="ru-RU"/>
        </a:p>
      </dgm:t>
    </dgm:pt>
    <dgm:pt modelId="{748BD3C6-2444-424F-A378-168D9FB0B5C4}" type="sibTrans" cxnId="{BD331D83-6AEA-4632-BE3D-C3733A74B899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4EB73E-7DFC-48C5-BED5-6A7F07778D4E}" type="presOf" srcId="{AD3FF3B6-6B38-4A65-88D9-2C1DF1B153BF}" destId="{5329B72E-B3F5-40C9-9CD2-B931121834C2}" srcOrd="0" destOrd="0" presId="urn:microsoft.com/office/officeart/2005/8/layout/list1"/>
    <dgm:cxn modelId="{73B22530-6DB8-415A-8E6F-748DCB105B5D}" type="presOf" srcId="{B3204BA8-CF09-4D5A-819A-AF98D97587F1}" destId="{5329B72E-B3F5-40C9-9CD2-B931121834C2}" srcOrd="0" destOrd="3" presId="urn:microsoft.com/office/officeart/2005/8/layout/list1"/>
    <dgm:cxn modelId="{F2BDCC87-41CC-4CF9-A4A9-21F2265CF94A}" type="presOf" srcId="{E5A0B1A3-2ADC-44D1-AA1B-BB6F0FB55888}" destId="{394FF3D4-D442-4210-B965-9BD86041DBA4}" srcOrd="1" destOrd="0" presId="urn:microsoft.com/office/officeart/2005/8/layout/list1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085E7DBB-165F-4B3C-B0CF-2B37BA64E2B3}" type="presOf" srcId="{5178FD0F-690B-46A6-83EA-E42FCEA75078}" destId="{5329B72E-B3F5-40C9-9CD2-B931121834C2}" srcOrd="0" destOrd="2" presId="urn:microsoft.com/office/officeart/2005/8/layout/list1"/>
    <dgm:cxn modelId="{02488B92-4150-4582-B6A5-E2AA6CE9CF38}" type="presOf" srcId="{B057323B-DFB7-4F55-BBA2-33CDA603427E}" destId="{1CB01A89-F7C0-400F-956E-32912A45681A}" srcOrd="0" destOrd="0" presId="urn:microsoft.com/office/officeart/2005/8/layout/list1"/>
    <dgm:cxn modelId="{600BCE27-24EC-4ED7-B671-D6771FAC92EE}" srcId="{E5A0B1A3-2ADC-44D1-AA1B-BB6F0FB55888}" destId="{AD3FF3B6-6B38-4A65-88D9-2C1DF1B153BF}" srcOrd="0" destOrd="0" parTransId="{A91CD18A-8F88-4452-AC5C-65DF93665AA8}" sibTransId="{9C766E45-DAD7-4A74-A0DA-A21BA2C52D3D}"/>
    <dgm:cxn modelId="{D4D539BF-2B28-4182-AE1D-AEDD7812B5E9}" type="presOf" srcId="{E5A0B1A3-2ADC-44D1-AA1B-BB6F0FB55888}" destId="{6C674C01-0CB8-496F-B516-5F20E1BA410A}" srcOrd="0" destOrd="0" presId="urn:microsoft.com/office/officeart/2005/8/layout/list1"/>
    <dgm:cxn modelId="{E2DB53B5-A7E2-4D1E-8EF1-82C0843547B2}" type="presOf" srcId="{0262B2E1-3C03-4EF0-99B5-AFAE1527A463}" destId="{5329B72E-B3F5-40C9-9CD2-B931121834C2}" srcOrd="0" destOrd="4" presId="urn:microsoft.com/office/officeart/2005/8/layout/list1"/>
    <dgm:cxn modelId="{4B9EB03B-5D0D-4A5D-9BA2-31289FDFBAE6}" srcId="{E5A0B1A3-2ADC-44D1-AA1B-BB6F0FB55888}" destId="{B3204BA8-CF09-4D5A-819A-AF98D97587F1}" srcOrd="3" destOrd="0" parTransId="{CB53C4EE-DD9A-4219-9BE7-632602647CDB}" sibTransId="{52612232-9F16-460F-9C80-6EF821C647F4}"/>
    <dgm:cxn modelId="{3FEAE3C3-AAA0-465D-BEF6-229E9C3704CC}" type="presOf" srcId="{853D3219-8E46-4DF9-90C6-1E713A97C4C0}" destId="{5329B72E-B3F5-40C9-9CD2-B931121834C2}" srcOrd="0" destOrd="1" presId="urn:microsoft.com/office/officeart/2005/8/layout/list1"/>
    <dgm:cxn modelId="{BD331D83-6AEA-4632-BE3D-C3733A74B899}" srcId="{E5A0B1A3-2ADC-44D1-AA1B-BB6F0FB55888}" destId="{0262B2E1-3C03-4EF0-99B5-AFAE1527A463}" srcOrd="4" destOrd="0" parTransId="{2E1AAFF1-4DCF-4100-AB85-A37E6775F834}" sibTransId="{748BD3C6-2444-424F-A378-168D9FB0B5C4}"/>
    <dgm:cxn modelId="{01370E7B-033F-4B2E-B31E-2F60204194DC}" srcId="{E5A0B1A3-2ADC-44D1-AA1B-BB6F0FB55888}" destId="{5178FD0F-690B-46A6-83EA-E42FCEA75078}" srcOrd="2" destOrd="0" parTransId="{CD69D760-8CD5-452B-97F3-AB4CA6FC592F}" sibTransId="{7C2E38E6-0F68-43FD-B7FA-ACB4FBD313D6}"/>
    <dgm:cxn modelId="{DC4D6B25-C863-4EC6-B11A-8FB0C34021ED}" srcId="{E5A0B1A3-2ADC-44D1-AA1B-BB6F0FB55888}" destId="{853D3219-8E46-4DF9-90C6-1E713A97C4C0}" srcOrd="1" destOrd="0" parTransId="{F2C98C13-6B25-4873-9C40-7AC073FBC71F}" sibTransId="{644BC7D1-C71E-42BE-A551-D36A8544A0A7}"/>
    <dgm:cxn modelId="{409A9D27-6F17-4A45-BA71-15727DB3634A}" type="presParOf" srcId="{1CB01A89-F7C0-400F-956E-32912A45681A}" destId="{8A3499D1-A728-428A-BD56-F80522ABFC29}" srcOrd="0" destOrd="0" presId="urn:microsoft.com/office/officeart/2005/8/layout/list1"/>
    <dgm:cxn modelId="{552CE425-CEF5-4B8E-A24C-C8B4E88C5A51}" type="presParOf" srcId="{8A3499D1-A728-428A-BD56-F80522ABFC29}" destId="{6C674C01-0CB8-496F-B516-5F20E1BA410A}" srcOrd="0" destOrd="0" presId="urn:microsoft.com/office/officeart/2005/8/layout/list1"/>
    <dgm:cxn modelId="{E4408093-7038-4DF9-84B9-1AF5DA174FE2}" type="presParOf" srcId="{8A3499D1-A728-428A-BD56-F80522ABFC29}" destId="{394FF3D4-D442-4210-B965-9BD86041DBA4}" srcOrd="1" destOrd="0" presId="urn:microsoft.com/office/officeart/2005/8/layout/list1"/>
    <dgm:cxn modelId="{83E86E3E-18B7-469E-BF14-D2B69611F277}" type="presParOf" srcId="{1CB01A89-F7C0-400F-956E-32912A45681A}" destId="{06465AEE-5C4B-4431-8D04-8FFCD2553D26}" srcOrd="1" destOrd="0" presId="urn:microsoft.com/office/officeart/2005/8/layout/list1"/>
    <dgm:cxn modelId="{964BD7A0-9682-44BD-BBB8-36D595F1F19A}" type="presParOf" srcId="{1CB01A89-F7C0-400F-956E-32912A45681A}" destId="{5329B72E-B3F5-40C9-9CD2-B931121834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Федеральная целевая программа развития образования на 2016-2020 годы</a:t>
          </a:r>
        </a:p>
        <a:p>
          <a:r>
            <a:rPr lang="ru-RU" sz="1600" i="1" dirty="0" smtClean="0">
              <a:solidFill>
                <a:schemeClr val="tx1"/>
              </a:solidFill>
            </a:rPr>
            <a:t>(утв. Распоряжением Правительства Российской Федерации от 29 декабря 2014 г. №2765-р)</a:t>
          </a:r>
          <a:endParaRPr lang="uk-UA" sz="1600" i="1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AD3FF3B6-6B38-4A65-88D9-2C1DF1B153BF}">
      <dgm:prSet custT="1"/>
      <dgm:spPr>
        <a:noFill/>
      </dgm:spPr>
      <dgm:t>
        <a:bodyPr/>
        <a:lstStyle/>
        <a:p>
          <a:r>
            <a:rPr lang="ru-RU" sz="1600" dirty="0" smtClean="0"/>
            <a:t>Мероприятия по привлечению организаций высшего и профессионального образования к работе с талантливыми детьми путем конкурсной поддержки проектов сезонных и заочных школ конкурсов и олимпиад </a:t>
          </a:r>
          <a:endParaRPr lang="ru-RU" sz="6500" dirty="0"/>
        </a:p>
      </dgm:t>
    </dgm:pt>
    <dgm:pt modelId="{A91CD18A-8F88-4452-AC5C-65DF93665AA8}" type="parTrans" cxnId="{600BCE27-24EC-4ED7-B671-D6771FAC92EE}">
      <dgm:prSet/>
      <dgm:spPr/>
      <dgm:t>
        <a:bodyPr/>
        <a:lstStyle/>
        <a:p>
          <a:endParaRPr lang="ru-RU"/>
        </a:p>
      </dgm:t>
    </dgm:pt>
    <dgm:pt modelId="{9C766E45-DAD7-4A74-A0DA-A21BA2C52D3D}" type="sibTrans" cxnId="{600BCE27-24EC-4ED7-B671-D6771FAC92EE}">
      <dgm:prSet/>
      <dgm:spPr/>
      <dgm:t>
        <a:bodyPr/>
        <a:lstStyle/>
        <a:p>
          <a:endParaRPr lang="ru-RU"/>
        </a:p>
      </dgm:t>
    </dgm:pt>
    <dgm:pt modelId="{853D3219-8E46-4DF9-90C6-1E713A97C4C0}">
      <dgm:prSet custT="1"/>
      <dgm:spPr>
        <a:noFill/>
      </dgm:spPr>
      <dgm:t>
        <a:bodyPr/>
        <a:lstStyle/>
        <a:p>
          <a:r>
            <a:rPr lang="ru-RU" sz="1600" dirty="0" smtClean="0"/>
            <a:t>Обеспечение ежегодного проведения сезонных школ для талантливых детей и молодежи вузами и организациями среднего профессионального образования</a:t>
          </a:r>
          <a:endParaRPr lang="ru-RU" sz="1600" dirty="0"/>
        </a:p>
      </dgm:t>
    </dgm:pt>
    <dgm:pt modelId="{F2C98C13-6B25-4873-9C40-7AC073FBC71F}" type="parTrans" cxnId="{DC4D6B25-C863-4EC6-B11A-8FB0C34021ED}">
      <dgm:prSet/>
      <dgm:spPr/>
      <dgm:t>
        <a:bodyPr/>
        <a:lstStyle/>
        <a:p>
          <a:endParaRPr lang="ru-RU"/>
        </a:p>
      </dgm:t>
    </dgm:pt>
    <dgm:pt modelId="{644BC7D1-C71E-42BE-A551-D36A8544A0A7}" type="sibTrans" cxnId="{DC4D6B25-C863-4EC6-B11A-8FB0C34021ED}">
      <dgm:prSet/>
      <dgm:spPr/>
      <dgm:t>
        <a:bodyPr/>
        <a:lstStyle/>
        <a:p>
          <a:endParaRPr lang="ru-RU"/>
        </a:p>
      </dgm:t>
    </dgm:pt>
    <dgm:pt modelId="{B3204BA8-CF09-4D5A-819A-AF98D97587F1}">
      <dgm:prSet custT="1"/>
      <dgm:spPr>
        <a:noFill/>
      </dgm:spPr>
      <dgm:t>
        <a:bodyPr/>
        <a:lstStyle/>
        <a:p>
          <a:r>
            <a:rPr lang="ru-RU" sz="1600" dirty="0" smtClean="0"/>
            <a:t>Обеспечение функционирования национальных заочных школ для мотивированных школьников</a:t>
          </a:r>
          <a:endParaRPr lang="ru-RU" sz="1600" dirty="0"/>
        </a:p>
      </dgm:t>
    </dgm:pt>
    <dgm:pt modelId="{CB53C4EE-DD9A-4219-9BE7-632602647CDB}" type="parTrans" cxnId="{4B9EB03B-5D0D-4A5D-9BA2-31289FDFBAE6}">
      <dgm:prSet/>
      <dgm:spPr/>
      <dgm:t>
        <a:bodyPr/>
        <a:lstStyle/>
        <a:p>
          <a:endParaRPr lang="ru-RU"/>
        </a:p>
      </dgm:t>
    </dgm:pt>
    <dgm:pt modelId="{52612232-9F16-460F-9C80-6EF821C647F4}" type="sibTrans" cxnId="{4B9EB03B-5D0D-4A5D-9BA2-31289FDFBAE6}">
      <dgm:prSet/>
      <dgm:spPr/>
      <dgm:t>
        <a:bodyPr/>
        <a:lstStyle/>
        <a:p>
          <a:endParaRPr lang="ru-RU"/>
        </a:p>
      </dgm:t>
    </dgm:pt>
    <dgm:pt modelId="{0262B2E1-3C03-4EF0-99B5-AFAE1527A463}">
      <dgm:prSet custT="1"/>
      <dgm:spPr>
        <a:noFill/>
      </dgm:spPr>
      <dgm:t>
        <a:bodyPr/>
        <a:lstStyle/>
        <a:p>
          <a:r>
            <a:rPr lang="ru-RU" sz="1600" dirty="0" smtClean="0"/>
            <a:t>Развитие научно-технического и инновационного творчества детей и молодежи путем конкурсной поддержки центров научно-технического творчества молодежи и распространения опыта</a:t>
          </a:r>
          <a:endParaRPr lang="ru-RU" sz="1600" dirty="0"/>
        </a:p>
      </dgm:t>
    </dgm:pt>
    <dgm:pt modelId="{2E1AAFF1-4DCF-4100-AB85-A37E6775F834}" type="parTrans" cxnId="{BD331D83-6AEA-4632-BE3D-C3733A74B899}">
      <dgm:prSet/>
      <dgm:spPr/>
      <dgm:t>
        <a:bodyPr/>
        <a:lstStyle/>
        <a:p>
          <a:endParaRPr lang="ru-RU"/>
        </a:p>
      </dgm:t>
    </dgm:pt>
    <dgm:pt modelId="{748BD3C6-2444-424F-A378-168D9FB0B5C4}" type="sibTrans" cxnId="{BD331D83-6AEA-4632-BE3D-C3733A74B899}">
      <dgm:prSet/>
      <dgm:spPr/>
      <dgm:t>
        <a:bodyPr/>
        <a:lstStyle/>
        <a:p>
          <a:endParaRPr lang="ru-RU"/>
        </a:p>
      </dgm:t>
    </dgm:pt>
    <dgm:pt modelId="{FB147E14-389B-4788-A09B-AC45E2D40E4E}">
      <dgm:prSet custT="1"/>
      <dgm:spPr>
        <a:noFill/>
      </dgm:spPr>
      <dgm:t>
        <a:bodyPr/>
        <a:lstStyle/>
        <a:p>
          <a:r>
            <a:rPr lang="ru-RU" sz="1600" dirty="0" smtClean="0"/>
            <a:t>Обеспечение ежегодного проведения всероссийских конкурсов для талантливых детей и молодежи вузами и организациями среднего профессионального образования</a:t>
          </a:r>
          <a:endParaRPr lang="ru-RU" sz="1600" dirty="0"/>
        </a:p>
      </dgm:t>
    </dgm:pt>
    <dgm:pt modelId="{9566BA8C-098E-4B8F-8C77-75766B53BAD1}" type="parTrans" cxnId="{70C70AEF-9B22-4C5C-890A-0475E762A8F2}">
      <dgm:prSet/>
      <dgm:spPr/>
      <dgm:t>
        <a:bodyPr/>
        <a:lstStyle/>
        <a:p>
          <a:endParaRPr lang="ru-RU"/>
        </a:p>
      </dgm:t>
    </dgm:pt>
    <dgm:pt modelId="{BB24D472-9B3E-45A0-89F4-889526447D60}" type="sibTrans" cxnId="{70C70AEF-9B22-4C5C-890A-0475E762A8F2}">
      <dgm:prSet/>
      <dgm:spPr/>
      <dgm:t>
        <a:bodyPr/>
        <a:lstStyle/>
        <a:p>
          <a:endParaRPr lang="ru-RU"/>
        </a:p>
      </dgm:t>
    </dgm:pt>
    <dgm:pt modelId="{A38761B4-D4DB-4D17-B824-2C42DD981A8A}">
      <dgm:prSet custT="1"/>
      <dgm:spPr>
        <a:noFill/>
      </dgm:spPr>
      <dgm:t>
        <a:bodyPr/>
        <a:lstStyle/>
        <a:p>
          <a:r>
            <a:rPr lang="ru-RU" sz="1600" dirty="0" smtClean="0"/>
            <a:t>Реализация механизмов вовлечения молодежи в активную социальную практику</a:t>
          </a:r>
          <a:endParaRPr lang="ru-RU" sz="1600" dirty="0"/>
        </a:p>
      </dgm:t>
    </dgm:pt>
    <dgm:pt modelId="{EE7ACC59-C32E-4993-B694-709691324255}" type="parTrans" cxnId="{6E1AA55E-A830-41CD-B50B-6023E45333D9}">
      <dgm:prSet/>
      <dgm:spPr/>
      <dgm:t>
        <a:bodyPr/>
        <a:lstStyle/>
        <a:p>
          <a:endParaRPr lang="ru-RU"/>
        </a:p>
      </dgm:t>
    </dgm:pt>
    <dgm:pt modelId="{4AB0FCC7-3D35-4C63-BA9F-05A20A9BB255}" type="sibTrans" cxnId="{6E1AA55E-A830-41CD-B50B-6023E45333D9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021203-3A4D-4663-B41F-3063BBDC031B}" type="presOf" srcId="{E5A0B1A3-2ADC-44D1-AA1B-BB6F0FB55888}" destId="{394FF3D4-D442-4210-B965-9BD86041DBA4}" srcOrd="1" destOrd="0" presId="urn:microsoft.com/office/officeart/2005/8/layout/list1"/>
    <dgm:cxn modelId="{105CFF90-5A7F-4CCE-AC4E-B3769FE6BAD5}" type="presOf" srcId="{853D3219-8E46-4DF9-90C6-1E713A97C4C0}" destId="{5329B72E-B3F5-40C9-9CD2-B931121834C2}" srcOrd="0" destOrd="1" presId="urn:microsoft.com/office/officeart/2005/8/layout/list1"/>
    <dgm:cxn modelId="{DC4D6B25-C863-4EC6-B11A-8FB0C34021ED}" srcId="{E5A0B1A3-2ADC-44D1-AA1B-BB6F0FB55888}" destId="{853D3219-8E46-4DF9-90C6-1E713A97C4C0}" srcOrd="1" destOrd="0" parTransId="{F2C98C13-6B25-4873-9C40-7AC073FBC71F}" sibTransId="{644BC7D1-C71E-42BE-A551-D36A8544A0A7}"/>
    <dgm:cxn modelId="{D48BA4E4-2BA5-4AAA-9737-68AA18C05D99}" type="presOf" srcId="{E5A0B1A3-2ADC-44D1-AA1B-BB6F0FB55888}" destId="{6C674C01-0CB8-496F-B516-5F20E1BA410A}" srcOrd="0" destOrd="0" presId="urn:microsoft.com/office/officeart/2005/8/layout/list1"/>
    <dgm:cxn modelId="{4B8E53CE-A222-4993-8610-3DDAA0ADF97D}" type="presOf" srcId="{FB147E14-389B-4788-A09B-AC45E2D40E4E}" destId="{5329B72E-B3F5-40C9-9CD2-B931121834C2}" srcOrd="0" destOrd="2" presId="urn:microsoft.com/office/officeart/2005/8/layout/list1"/>
    <dgm:cxn modelId="{20240B3A-3546-47FC-8C86-C8BC3551C12C}" type="presOf" srcId="{B057323B-DFB7-4F55-BBA2-33CDA603427E}" destId="{1CB01A89-F7C0-400F-956E-32912A45681A}" srcOrd="0" destOrd="0" presId="urn:microsoft.com/office/officeart/2005/8/layout/list1"/>
    <dgm:cxn modelId="{BD331D83-6AEA-4632-BE3D-C3733A74B899}" srcId="{E5A0B1A3-2ADC-44D1-AA1B-BB6F0FB55888}" destId="{0262B2E1-3C03-4EF0-99B5-AFAE1527A463}" srcOrd="4" destOrd="0" parTransId="{2E1AAFF1-4DCF-4100-AB85-A37E6775F834}" sibTransId="{748BD3C6-2444-424F-A378-168D9FB0B5C4}"/>
    <dgm:cxn modelId="{E643D64F-0D65-4015-9CDC-9F60F533D7E3}" type="presOf" srcId="{AD3FF3B6-6B38-4A65-88D9-2C1DF1B153BF}" destId="{5329B72E-B3F5-40C9-9CD2-B931121834C2}" srcOrd="0" destOrd="0" presId="urn:microsoft.com/office/officeart/2005/8/layout/list1"/>
    <dgm:cxn modelId="{6E1AA55E-A830-41CD-B50B-6023E45333D9}" srcId="{E5A0B1A3-2ADC-44D1-AA1B-BB6F0FB55888}" destId="{A38761B4-D4DB-4D17-B824-2C42DD981A8A}" srcOrd="5" destOrd="0" parTransId="{EE7ACC59-C32E-4993-B694-709691324255}" sibTransId="{4AB0FCC7-3D35-4C63-BA9F-05A20A9BB255}"/>
    <dgm:cxn modelId="{600BCE27-24EC-4ED7-B671-D6771FAC92EE}" srcId="{E5A0B1A3-2ADC-44D1-AA1B-BB6F0FB55888}" destId="{AD3FF3B6-6B38-4A65-88D9-2C1DF1B153BF}" srcOrd="0" destOrd="0" parTransId="{A91CD18A-8F88-4452-AC5C-65DF93665AA8}" sibTransId="{9C766E45-DAD7-4A74-A0DA-A21BA2C52D3D}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70C70AEF-9B22-4C5C-890A-0475E762A8F2}" srcId="{E5A0B1A3-2ADC-44D1-AA1B-BB6F0FB55888}" destId="{FB147E14-389B-4788-A09B-AC45E2D40E4E}" srcOrd="2" destOrd="0" parTransId="{9566BA8C-098E-4B8F-8C77-75766B53BAD1}" sibTransId="{BB24D472-9B3E-45A0-89F4-889526447D60}"/>
    <dgm:cxn modelId="{BBB2F515-BF9D-4887-A3BA-BCE11B8C5340}" type="presOf" srcId="{A38761B4-D4DB-4D17-B824-2C42DD981A8A}" destId="{5329B72E-B3F5-40C9-9CD2-B931121834C2}" srcOrd="0" destOrd="5" presId="urn:microsoft.com/office/officeart/2005/8/layout/list1"/>
    <dgm:cxn modelId="{F1952C53-3876-49C9-9121-80AE65E7F1B2}" type="presOf" srcId="{0262B2E1-3C03-4EF0-99B5-AFAE1527A463}" destId="{5329B72E-B3F5-40C9-9CD2-B931121834C2}" srcOrd="0" destOrd="4" presId="urn:microsoft.com/office/officeart/2005/8/layout/list1"/>
    <dgm:cxn modelId="{4B9EB03B-5D0D-4A5D-9BA2-31289FDFBAE6}" srcId="{E5A0B1A3-2ADC-44D1-AA1B-BB6F0FB55888}" destId="{B3204BA8-CF09-4D5A-819A-AF98D97587F1}" srcOrd="3" destOrd="0" parTransId="{CB53C4EE-DD9A-4219-9BE7-632602647CDB}" sibTransId="{52612232-9F16-460F-9C80-6EF821C647F4}"/>
    <dgm:cxn modelId="{1A17BF42-F7F0-4C03-BE64-076179769BE3}" type="presOf" srcId="{B3204BA8-CF09-4D5A-819A-AF98D97587F1}" destId="{5329B72E-B3F5-40C9-9CD2-B931121834C2}" srcOrd="0" destOrd="3" presId="urn:microsoft.com/office/officeart/2005/8/layout/list1"/>
    <dgm:cxn modelId="{BA3BB089-C024-47AE-9BBC-72F0AFAACDDD}" type="presParOf" srcId="{1CB01A89-F7C0-400F-956E-32912A45681A}" destId="{8A3499D1-A728-428A-BD56-F80522ABFC29}" srcOrd="0" destOrd="0" presId="urn:microsoft.com/office/officeart/2005/8/layout/list1"/>
    <dgm:cxn modelId="{5113EDCC-3B7A-4C09-8854-8C990A299ABB}" type="presParOf" srcId="{8A3499D1-A728-428A-BD56-F80522ABFC29}" destId="{6C674C01-0CB8-496F-B516-5F20E1BA410A}" srcOrd="0" destOrd="0" presId="urn:microsoft.com/office/officeart/2005/8/layout/list1"/>
    <dgm:cxn modelId="{706AEDA3-D816-4875-9EEA-FC2A42364DD6}" type="presParOf" srcId="{8A3499D1-A728-428A-BD56-F80522ABFC29}" destId="{394FF3D4-D442-4210-B965-9BD86041DBA4}" srcOrd="1" destOrd="0" presId="urn:microsoft.com/office/officeart/2005/8/layout/list1"/>
    <dgm:cxn modelId="{85980E57-7158-46D0-BCD0-C5F292BB0019}" type="presParOf" srcId="{1CB01A89-F7C0-400F-956E-32912A45681A}" destId="{06465AEE-5C4B-4431-8D04-8FFCD2553D26}" srcOrd="1" destOrd="0" presId="urn:microsoft.com/office/officeart/2005/8/layout/list1"/>
    <dgm:cxn modelId="{EA05D84E-D1DD-412B-8575-36DE29863B79}" type="presParOf" srcId="{1CB01A89-F7C0-400F-956E-32912A45681A}" destId="{5329B72E-B3F5-40C9-9CD2-B931121834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Государственная программа Российской Федерации «Развитие образования на 2013-2020 годы </a:t>
          </a:r>
        </a:p>
        <a:p>
          <a:r>
            <a:rPr lang="ru-RU" sz="1400" dirty="0" smtClean="0">
              <a:solidFill>
                <a:schemeClr val="tx1"/>
              </a:solidFill>
            </a:rPr>
            <a:t>(утв. Распоряжением Правительства Российской Федерации от 15 мая 2013 г. №792-р)</a:t>
          </a:r>
          <a:endParaRPr lang="uk-UA" sz="1400" i="1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C266269C-5D4E-4A82-AA10-EBAC57D42D0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noProof="0" dirty="0" smtClean="0"/>
            <a:t>В рамках Государственной программы продолжится финансирование, методическое и информационное сопровождение традиционных федеральных мероприятий, связанных с поддержкой талантливых детей: системы проведения предметных олимпиад школьников, участия школьников в международных предметных олимпиадах, государственной поддержки талантливой молодежи в возрасте от 12 до 25 лет – Премии </a:t>
          </a:r>
          <a:r>
            <a:rPr lang="ru-RU" sz="1400" dirty="0" smtClean="0"/>
            <a:t>Президента Российской Федерации </a:t>
          </a:r>
          <a:r>
            <a:rPr lang="ru-RU" sz="1400" noProof="0" dirty="0" smtClean="0"/>
            <a:t>талантливой молодежи и сопровождение мероприятий по государственной поддержке талантливой молодежи</a:t>
          </a:r>
          <a:endParaRPr lang="ru-RU" sz="1400" noProof="0" dirty="0"/>
        </a:p>
      </dgm:t>
    </dgm:pt>
    <dgm:pt modelId="{CC11B360-D379-491A-99A7-19ED7C66D37D}" type="parTrans" cxnId="{D78AED83-5C65-4668-AC5C-A2889A29A898}">
      <dgm:prSet/>
      <dgm:spPr/>
      <dgm:t>
        <a:bodyPr/>
        <a:lstStyle/>
        <a:p>
          <a:endParaRPr lang="uk-UA"/>
        </a:p>
      </dgm:t>
    </dgm:pt>
    <dgm:pt modelId="{D5106F95-E5DC-461D-A74B-6E79D5394CB9}" type="sibTrans" cxnId="{D78AED83-5C65-4668-AC5C-A2889A29A898}">
      <dgm:prSet/>
      <dgm:spPr/>
      <dgm:t>
        <a:bodyPr/>
        <a:lstStyle/>
        <a:p>
          <a:endParaRPr lang="uk-UA"/>
        </a:p>
      </dgm:t>
    </dgm:pt>
    <dgm:pt modelId="{75C1F728-82BF-4681-BE2A-C5DDEBF49B43}">
      <dgm:prSet custT="1"/>
      <dgm:spPr>
        <a:noFill/>
      </dgm:spPr>
      <dgm:t>
        <a:bodyPr/>
        <a:lstStyle/>
        <a:p>
          <a:r>
            <a:rPr lang="ru-RU" sz="1400" smtClean="0"/>
            <a:t>Проведение на регулярной основе олимпиад для дошкольников и обучающихся по программам профессионального образования</a:t>
          </a:r>
          <a:endParaRPr lang="ru-RU" sz="1400" dirty="0"/>
        </a:p>
      </dgm:t>
    </dgm:pt>
    <dgm:pt modelId="{9FFA025B-7636-489E-8306-277825AEC4D2}" type="parTrans" cxnId="{0CFF6D5E-7A8F-4416-A914-A51C411AE19B}">
      <dgm:prSet/>
      <dgm:spPr/>
      <dgm:t>
        <a:bodyPr/>
        <a:lstStyle/>
        <a:p>
          <a:endParaRPr lang="ru-RU"/>
        </a:p>
      </dgm:t>
    </dgm:pt>
    <dgm:pt modelId="{84B9F18F-64A4-4901-B32D-43D225482109}" type="sibTrans" cxnId="{0CFF6D5E-7A8F-4416-A914-A51C411AE19B}">
      <dgm:prSet/>
      <dgm:spPr/>
      <dgm:t>
        <a:bodyPr/>
        <a:lstStyle/>
        <a:p>
          <a:endParaRPr lang="ru-RU"/>
        </a:p>
      </dgm:t>
    </dgm:pt>
    <dgm:pt modelId="{3DB037F6-2243-4BB9-B7AD-8610C07C7291}">
      <dgm:prSet custT="1"/>
      <dgm:spPr/>
      <dgm:t>
        <a:bodyPr/>
        <a:lstStyle/>
        <a:p>
          <a:r>
            <a:rPr lang="ru-RU" sz="1400" dirty="0" smtClean="0"/>
            <a:t>Поддержка талантливой молодежи в форме предоставления премий и стипендий Президента Российской Федерации</a:t>
          </a:r>
          <a:endParaRPr lang="ru-RU" sz="1400" dirty="0"/>
        </a:p>
      </dgm:t>
    </dgm:pt>
    <dgm:pt modelId="{36BE5006-C352-441D-91BA-7CB65A212670}" type="parTrans" cxnId="{55D7C088-085A-47B3-8693-3E2B3D742DAF}">
      <dgm:prSet/>
      <dgm:spPr/>
      <dgm:t>
        <a:bodyPr/>
        <a:lstStyle/>
        <a:p>
          <a:endParaRPr lang="ru-RU"/>
        </a:p>
      </dgm:t>
    </dgm:pt>
    <dgm:pt modelId="{081FD489-D0AF-4C28-A6BD-DE51850FBA79}" type="sibTrans" cxnId="{55D7C088-085A-47B3-8693-3E2B3D742DAF}">
      <dgm:prSet/>
      <dgm:spPr/>
      <dgm:t>
        <a:bodyPr/>
        <a:lstStyle/>
        <a:p>
          <a:endParaRPr lang="ru-RU"/>
        </a:p>
      </dgm:t>
    </dgm:pt>
    <dgm:pt modelId="{8EB99ED5-D912-48AF-A1EA-EA7120500CD1}">
      <dgm:prSet custT="1"/>
      <dgm:spPr/>
      <dgm:t>
        <a:bodyPr/>
        <a:lstStyle/>
        <a:p>
          <a:r>
            <a:rPr lang="ru-RU" sz="1400" dirty="0" smtClean="0"/>
            <a:t>Проведение интеллектуальных творческих и спортивных состязаний</a:t>
          </a:r>
          <a:endParaRPr lang="ru-RU" sz="1400" dirty="0"/>
        </a:p>
      </dgm:t>
    </dgm:pt>
    <dgm:pt modelId="{250032E1-FC87-4876-8A64-A75B24EE5417}" type="parTrans" cxnId="{70ADD3E3-E48F-40A5-942F-D17EF809B86B}">
      <dgm:prSet/>
      <dgm:spPr/>
      <dgm:t>
        <a:bodyPr/>
        <a:lstStyle/>
        <a:p>
          <a:endParaRPr lang="ru-RU"/>
        </a:p>
      </dgm:t>
    </dgm:pt>
    <dgm:pt modelId="{89AF46DA-74EE-4825-90BA-A1208002BED2}" type="sibTrans" cxnId="{70ADD3E3-E48F-40A5-942F-D17EF809B86B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7133-36FE-453D-B77C-4AA4680FBB79}" type="pres">
      <dgm:prSet presAssocID="{2D62AF3E-3AAF-4AD8-9288-0D44F4508C3B}" presName="spaceBetweenRectangles" presStyleCnt="0"/>
      <dgm:spPr/>
    </dgm:pt>
    <dgm:pt modelId="{4121EA6B-8883-46EA-A6CF-D95566B9A850}" type="pres">
      <dgm:prSet presAssocID="{C266269C-5D4E-4A82-AA10-EBAC57D42D0D}" presName="parentLin" presStyleCnt="0"/>
      <dgm:spPr/>
    </dgm:pt>
    <dgm:pt modelId="{B22F37E0-8BA3-454D-BADD-C608C35A0677}" type="pres">
      <dgm:prSet presAssocID="{C266269C-5D4E-4A82-AA10-EBAC57D42D0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A8C3486-9B94-4EBC-9E30-66CCD5A520B8}" type="pres">
      <dgm:prSet presAssocID="{C266269C-5D4E-4A82-AA10-EBAC57D42D0D}" presName="parentText" presStyleLbl="node1" presStyleIdx="1" presStyleCnt="2" custScaleX="12670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914F31-E17A-4E4A-B6B2-240DE72252E6}" type="pres">
      <dgm:prSet presAssocID="{C266269C-5D4E-4A82-AA10-EBAC57D42D0D}" presName="negativeSpace" presStyleCnt="0"/>
      <dgm:spPr/>
    </dgm:pt>
    <dgm:pt modelId="{7B7C0DCC-40B1-4B0E-91E2-BF22366D208E}" type="pres">
      <dgm:prSet presAssocID="{C266269C-5D4E-4A82-AA10-EBAC57D42D0D}" presName="childText" presStyleLbl="conFgAcc1" presStyleIdx="1" presStyleCnt="2">
        <dgm:presLayoutVars>
          <dgm:bulletEnabled val="1"/>
        </dgm:presLayoutVars>
      </dgm:prSet>
      <dgm:spPr>
        <a:noFill/>
      </dgm:spPr>
      <dgm:t>
        <a:bodyPr/>
        <a:lstStyle/>
        <a:p>
          <a:endParaRPr lang="ru-RU"/>
        </a:p>
      </dgm:t>
    </dgm:pt>
  </dgm:ptLst>
  <dgm:cxnLst>
    <dgm:cxn modelId="{F9AED83B-B6E5-43CD-B929-A1DD2DAE3F39}" type="presOf" srcId="{E5A0B1A3-2ADC-44D1-AA1B-BB6F0FB55888}" destId="{6C674C01-0CB8-496F-B516-5F20E1BA410A}" srcOrd="0" destOrd="0" presId="urn:microsoft.com/office/officeart/2005/8/layout/list1"/>
    <dgm:cxn modelId="{7766631B-A6E9-4AD1-A55D-7CBD3A30AD21}" type="presOf" srcId="{E5A0B1A3-2ADC-44D1-AA1B-BB6F0FB55888}" destId="{394FF3D4-D442-4210-B965-9BD86041DBA4}" srcOrd="1" destOrd="0" presId="urn:microsoft.com/office/officeart/2005/8/layout/list1"/>
    <dgm:cxn modelId="{55D7C088-085A-47B3-8693-3E2B3D742DAF}" srcId="{E5A0B1A3-2ADC-44D1-AA1B-BB6F0FB55888}" destId="{3DB037F6-2243-4BB9-B7AD-8610C07C7291}" srcOrd="1" destOrd="0" parTransId="{36BE5006-C352-441D-91BA-7CB65A212670}" sibTransId="{081FD489-D0AF-4C28-A6BD-DE51850FBA79}"/>
    <dgm:cxn modelId="{2632412B-1E67-4654-ABFF-E3841E331251}" type="presOf" srcId="{8EB99ED5-D912-48AF-A1EA-EA7120500CD1}" destId="{5329B72E-B3F5-40C9-9CD2-B931121834C2}" srcOrd="0" destOrd="2" presId="urn:microsoft.com/office/officeart/2005/8/layout/list1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0CFF6D5E-7A8F-4416-A914-A51C411AE19B}" srcId="{E5A0B1A3-2ADC-44D1-AA1B-BB6F0FB55888}" destId="{75C1F728-82BF-4681-BE2A-C5DDEBF49B43}" srcOrd="0" destOrd="0" parTransId="{9FFA025B-7636-489E-8306-277825AEC4D2}" sibTransId="{84B9F18F-64A4-4901-B32D-43D225482109}"/>
    <dgm:cxn modelId="{AF1C62B3-5EC6-417F-9243-78C598B710C9}" type="presOf" srcId="{75C1F728-82BF-4681-BE2A-C5DDEBF49B43}" destId="{5329B72E-B3F5-40C9-9CD2-B931121834C2}" srcOrd="0" destOrd="0" presId="urn:microsoft.com/office/officeart/2005/8/layout/list1"/>
    <dgm:cxn modelId="{74393614-2F19-4EF9-9886-C998BA626F50}" type="presOf" srcId="{B057323B-DFB7-4F55-BBA2-33CDA603427E}" destId="{1CB01A89-F7C0-400F-956E-32912A45681A}" srcOrd="0" destOrd="0" presId="urn:microsoft.com/office/officeart/2005/8/layout/list1"/>
    <dgm:cxn modelId="{35880963-21B0-4AA0-85AB-7FB3DC0A083E}" type="presOf" srcId="{C266269C-5D4E-4A82-AA10-EBAC57D42D0D}" destId="{BA8C3486-9B94-4EBC-9E30-66CCD5A520B8}" srcOrd="1" destOrd="0" presId="urn:microsoft.com/office/officeart/2005/8/layout/list1"/>
    <dgm:cxn modelId="{70ADD3E3-E48F-40A5-942F-D17EF809B86B}" srcId="{E5A0B1A3-2ADC-44D1-AA1B-BB6F0FB55888}" destId="{8EB99ED5-D912-48AF-A1EA-EA7120500CD1}" srcOrd="2" destOrd="0" parTransId="{250032E1-FC87-4876-8A64-A75B24EE5417}" sibTransId="{89AF46DA-74EE-4825-90BA-A1208002BED2}"/>
    <dgm:cxn modelId="{D78AED83-5C65-4668-AC5C-A2889A29A898}" srcId="{B057323B-DFB7-4F55-BBA2-33CDA603427E}" destId="{C266269C-5D4E-4A82-AA10-EBAC57D42D0D}" srcOrd="1" destOrd="0" parTransId="{CC11B360-D379-491A-99A7-19ED7C66D37D}" sibTransId="{D5106F95-E5DC-461D-A74B-6E79D5394CB9}"/>
    <dgm:cxn modelId="{8311FD94-4B9D-4870-98D8-4C52A88317BE}" type="presOf" srcId="{C266269C-5D4E-4A82-AA10-EBAC57D42D0D}" destId="{B22F37E0-8BA3-454D-BADD-C608C35A0677}" srcOrd="0" destOrd="0" presId="urn:microsoft.com/office/officeart/2005/8/layout/list1"/>
    <dgm:cxn modelId="{B6C84ED1-B946-4A60-8E21-A089B3C7EEBA}" type="presOf" srcId="{3DB037F6-2243-4BB9-B7AD-8610C07C7291}" destId="{5329B72E-B3F5-40C9-9CD2-B931121834C2}" srcOrd="0" destOrd="1" presId="urn:microsoft.com/office/officeart/2005/8/layout/list1"/>
    <dgm:cxn modelId="{96663B14-42ED-484F-A2EA-2D8CC1078C99}" type="presParOf" srcId="{1CB01A89-F7C0-400F-956E-32912A45681A}" destId="{8A3499D1-A728-428A-BD56-F80522ABFC29}" srcOrd="0" destOrd="0" presId="urn:microsoft.com/office/officeart/2005/8/layout/list1"/>
    <dgm:cxn modelId="{B71CC965-5DE9-49A2-A8D9-64745A87F9E1}" type="presParOf" srcId="{8A3499D1-A728-428A-BD56-F80522ABFC29}" destId="{6C674C01-0CB8-496F-B516-5F20E1BA410A}" srcOrd="0" destOrd="0" presId="urn:microsoft.com/office/officeart/2005/8/layout/list1"/>
    <dgm:cxn modelId="{05E2897E-6359-4611-95FF-E467337F64BD}" type="presParOf" srcId="{8A3499D1-A728-428A-BD56-F80522ABFC29}" destId="{394FF3D4-D442-4210-B965-9BD86041DBA4}" srcOrd="1" destOrd="0" presId="urn:microsoft.com/office/officeart/2005/8/layout/list1"/>
    <dgm:cxn modelId="{7EF7EAD5-CF4B-4F26-BA1E-DE32C3459734}" type="presParOf" srcId="{1CB01A89-F7C0-400F-956E-32912A45681A}" destId="{06465AEE-5C4B-4431-8D04-8FFCD2553D26}" srcOrd="1" destOrd="0" presId="urn:microsoft.com/office/officeart/2005/8/layout/list1"/>
    <dgm:cxn modelId="{1EA2DE13-8F6E-400D-B7DE-56428873C9C2}" type="presParOf" srcId="{1CB01A89-F7C0-400F-956E-32912A45681A}" destId="{5329B72E-B3F5-40C9-9CD2-B931121834C2}" srcOrd="2" destOrd="0" presId="urn:microsoft.com/office/officeart/2005/8/layout/list1"/>
    <dgm:cxn modelId="{5158B430-BEC7-469D-B76D-D2BE154FC1BE}" type="presParOf" srcId="{1CB01A89-F7C0-400F-956E-32912A45681A}" destId="{40597133-36FE-453D-B77C-4AA4680FBB79}" srcOrd="3" destOrd="0" presId="urn:microsoft.com/office/officeart/2005/8/layout/list1"/>
    <dgm:cxn modelId="{356D9496-8702-431B-B58A-3BAA3EA31810}" type="presParOf" srcId="{1CB01A89-F7C0-400F-956E-32912A45681A}" destId="{4121EA6B-8883-46EA-A6CF-D95566B9A850}" srcOrd="4" destOrd="0" presId="urn:microsoft.com/office/officeart/2005/8/layout/list1"/>
    <dgm:cxn modelId="{8216C9F9-62C5-4598-9436-464B0D247A26}" type="presParOf" srcId="{4121EA6B-8883-46EA-A6CF-D95566B9A850}" destId="{B22F37E0-8BA3-454D-BADD-C608C35A0677}" srcOrd="0" destOrd="0" presId="urn:microsoft.com/office/officeart/2005/8/layout/list1"/>
    <dgm:cxn modelId="{B1177829-BF2E-44B6-ABFB-6E63482F6C0E}" type="presParOf" srcId="{4121EA6B-8883-46EA-A6CF-D95566B9A850}" destId="{BA8C3486-9B94-4EBC-9E30-66CCD5A520B8}" srcOrd="1" destOrd="0" presId="urn:microsoft.com/office/officeart/2005/8/layout/list1"/>
    <dgm:cxn modelId="{9B856D4D-F862-4879-A26F-8C39B5BF5AB7}" type="presParOf" srcId="{1CB01A89-F7C0-400F-956E-32912A45681A}" destId="{66914F31-E17A-4E4A-B6B2-240DE72252E6}" srcOrd="5" destOrd="0" presId="urn:microsoft.com/office/officeart/2005/8/layout/list1"/>
    <dgm:cxn modelId="{B54392BF-7247-4A44-AF0F-0141465DDE35}" type="presParOf" srcId="{1CB01A89-F7C0-400F-956E-32912A45681A}" destId="{7B7C0DCC-40B1-4B0E-91E2-BF22366D20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/>
            <a:t>Указы Президента Российской Федерации</a:t>
          </a:r>
        </a:p>
        <a:p>
          <a:r>
            <a:rPr lang="ru-RU" sz="1600" b="1" dirty="0" smtClean="0"/>
            <a:t>Постановления Правительства Российской Федерации</a:t>
          </a:r>
        </a:p>
        <a:p>
          <a:r>
            <a:rPr lang="ru-RU" sz="1600" b="1" noProof="0" dirty="0" smtClean="0"/>
            <a:t>Приказы Министерства образования и науки</a:t>
          </a:r>
          <a:r>
            <a:rPr lang="ru-RU" sz="1600" b="1" dirty="0" smtClean="0"/>
            <a:t> Российской Федерации </a:t>
          </a:r>
          <a:endParaRPr lang="ru-RU" sz="1600" b="1" noProof="0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AD3FF3B6-6B38-4A65-88D9-2C1DF1B153BF}">
      <dgm:prSet custT="1"/>
      <dgm:spPr>
        <a:noFill/>
      </dgm:spPr>
      <dgm:t>
        <a:bodyPr/>
        <a:lstStyle/>
        <a:p>
          <a:r>
            <a:rPr lang="ru-RU" sz="1600" dirty="0" smtClean="0"/>
            <a:t>Формирование примерных основных образовательных программ общего образования, предлагающих особые подходы к выявлению и поддержке одарённых детей</a:t>
          </a:r>
          <a:endParaRPr lang="ru-RU" sz="6500" dirty="0"/>
        </a:p>
      </dgm:t>
    </dgm:pt>
    <dgm:pt modelId="{A91CD18A-8F88-4452-AC5C-65DF93665AA8}" type="parTrans" cxnId="{600BCE27-24EC-4ED7-B671-D6771FAC92EE}">
      <dgm:prSet/>
      <dgm:spPr/>
      <dgm:t>
        <a:bodyPr/>
        <a:lstStyle/>
        <a:p>
          <a:endParaRPr lang="ru-RU"/>
        </a:p>
      </dgm:t>
    </dgm:pt>
    <dgm:pt modelId="{9C766E45-DAD7-4A74-A0DA-A21BA2C52D3D}" type="sibTrans" cxnId="{600BCE27-24EC-4ED7-B671-D6771FAC92EE}">
      <dgm:prSet/>
      <dgm:spPr/>
      <dgm:t>
        <a:bodyPr/>
        <a:lstStyle/>
        <a:p>
          <a:endParaRPr lang="ru-RU"/>
        </a:p>
      </dgm:t>
    </dgm:pt>
    <dgm:pt modelId="{853D3219-8E46-4DF9-90C6-1E713A97C4C0}">
      <dgm:prSet custT="1"/>
      <dgm:spPr>
        <a:noFill/>
      </dgm:spPr>
      <dgm:t>
        <a:bodyPr/>
        <a:lstStyle/>
        <a:p>
          <a:r>
            <a:rPr lang="ru-RU" sz="1600" dirty="0" smtClean="0"/>
            <a:t>Реализация дополнительных профессиональных образовательных программ для подготовки специалистов по работе с одаренными детьми</a:t>
          </a:r>
          <a:endParaRPr lang="ru-RU" sz="1600" dirty="0"/>
        </a:p>
      </dgm:t>
    </dgm:pt>
    <dgm:pt modelId="{F2C98C13-6B25-4873-9C40-7AC073FBC71F}" type="parTrans" cxnId="{DC4D6B25-C863-4EC6-B11A-8FB0C34021ED}">
      <dgm:prSet/>
      <dgm:spPr/>
      <dgm:t>
        <a:bodyPr/>
        <a:lstStyle/>
        <a:p>
          <a:endParaRPr lang="ru-RU"/>
        </a:p>
      </dgm:t>
    </dgm:pt>
    <dgm:pt modelId="{644BC7D1-C71E-42BE-A551-D36A8544A0A7}" type="sibTrans" cxnId="{DC4D6B25-C863-4EC6-B11A-8FB0C34021ED}">
      <dgm:prSet/>
      <dgm:spPr/>
      <dgm:t>
        <a:bodyPr/>
        <a:lstStyle/>
        <a:p>
          <a:endParaRPr lang="ru-RU"/>
        </a:p>
      </dgm:t>
    </dgm:pt>
    <dgm:pt modelId="{B3204BA8-CF09-4D5A-819A-AF98D97587F1}">
      <dgm:prSet custT="1"/>
      <dgm:spPr>
        <a:noFill/>
      </dgm:spPr>
      <dgm:t>
        <a:bodyPr/>
        <a:lstStyle/>
        <a:p>
          <a:r>
            <a:rPr lang="ru-RU" sz="1600" dirty="0" smtClean="0"/>
            <a:t>Создание информационных порталов для поддержки одаренных детей</a:t>
          </a:r>
          <a:endParaRPr lang="ru-RU" sz="1600" dirty="0"/>
        </a:p>
      </dgm:t>
    </dgm:pt>
    <dgm:pt modelId="{CB53C4EE-DD9A-4219-9BE7-632602647CDB}" type="parTrans" cxnId="{4B9EB03B-5D0D-4A5D-9BA2-31289FDFBAE6}">
      <dgm:prSet/>
      <dgm:spPr/>
      <dgm:t>
        <a:bodyPr/>
        <a:lstStyle/>
        <a:p>
          <a:endParaRPr lang="ru-RU"/>
        </a:p>
      </dgm:t>
    </dgm:pt>
    <dgm:pt modelId="{52612232-9F16-460F-9C80-6EF821C647F4}" type="sibTrans" cxnId="{4B9EB03B-5D0D-4A5D-9BA2-31289FDFBAE6}">
      <dgm:prSet/>
      <dgm:spPr/>
      <dgm:t>
        <a:bodyPr/>
        <a:lstStyle/>
        <a:p>
          <a:endParaRPr lang="ru-RU"/>
        </a:p>
      </dgm:t>
    </dgm:pt>
    <dgm:pt modelId="{0262B2E1-3C03-4EF0-99B5-AFAE1527A463}">
      <dgm:prSet custT="1"/>
      <dgm:spPr>
        <a:noFill/>
      </dgm:spPr>
      <dgm:t>
        <a:bodyPr/>
        <a:lstStyle/>
        <a:p>
          <a:r>
            <a:rPr lang="ru-RU" sz="1600" dirty="0" smtClean="0"/>
            <a:t>Гранты Президента Российской Федерации лицам, проявившим склонность к техническому и гуманитарному творчеству, изобретательству, поступившим на обучение в образовательные организации высшего образования</a:t>
          </a:r>
          <a:endParaRPr lang="ru-RU" sz="1600" dirty="0"/>
        </a:p>
      </dgm:t>
    </dgm:pt>
    <dgm:pt modelId="{2E1AAFF1-4DCF-4100-AB85-A37E6775F834}" type="parTrans" cxnId="{BD331D83-6AEA-4632-BE3D-C3733A74B899}">
      <dgm:prSet/>
      <dgm:spPr/>
      <dgm:t>
        <a:bodyPr/>
        <a:lstStyle/>
        <a:p>
          <a:endParaRPr lang="ru-RU"/>
        </a:p>
      </dgm:t>
    </dgm:pt>
    <dgm:pt modelId="{748BD3C6-2444-424F-A378-168D9FB0B5C4}" type="sibTrans" cxnId="{BD331D83-6AEA-4632-BE3D-C3733A74B899}">
      <dgm:prSet/>
      <dgm:spPr/>
      <dgm:t>
        <a:bodyPr/>
        <a:lstStyle/>
        <a:p>
          <a:endParaRPr lang="ru-RU"/>
        </a:p>
      </dgm:t>
    </dgm:pt>
    <dgm:pt modelId="{FB147E14-389B-4788-A09B-AC45E2D40E4E}">
      <dgm:prSet custT="1"/>
      <dgm:spPr>
        <a:noFill/>
      </dgm:spPr>
      <dgm:t>
        <a:bodyPr/>
        <a:lstStyle/>
        <a:p>
          <a:r>
            <a:rPr lang="ru-RU" sz="1600" dirty="0" smtClean="0"/>
            <a:t>Расширение олимпиадного движения </a:t>
          </a:r>
          <a:endParaRPr lang="ru-RU" sz="1600" dirty="0"/>
        </a:p>
      </dgm:t>
    </dgm:pt>
    <dgm:pt modelId="{9566BA8C-098E-4B8F-8C77-75766B53BAD1}" type="parTrans" cxnId="{70C70AEF-9B22-4C5C-890A-0475E762A8F2}">
      <dgm:prSet/>
      <dgm:spPr/>
      <dgm:t>
        <a:bodyPr/>
        <a:lstStyle/>
        <a:p>
          <a:endParaRPr lang="ru-RU"/>
        </a:p>
      </dgm:t>
    </dgm:pt>
    <dgm:pt modelId="{BB24D472-9B3E-45A0-89F4-889526447D60}" type="sibTrans" cxnId="{70C70AEF-9B22-4C5C-890A-0475E762A8F2}">
      <dgm:prSet/>
      <dgm:spPr/>
      <dgm:t>
        <a:bodyPr/>
        <a:lstStyle/>
        <a:p>
          <a:endParaRPr lang="ru-RU"/>
        </a:p>
      </dgm:t>
    </dgm:pt>
    <dgm:pt modelId="{A38761B4-D4DB-4D17-B824-2C42DD981A8A}">
      <dgm:prSet custT="1"/>
      <dgm:spPr>
        <a:noFill/>
      </dgm:spPr>
      <dgm:t>
        <a:bodyPr/>
        <a:lstStyle/>
        <a:p>
          <a:r>
            <a:rPr lang="ru-RU" sz="1600" dirty="0" smtClean="0"/>
            <a:t>Гранты Президента Российской Федерации студентам очной формы обучения образовательных организаций высшего образования из числа одаренных детей, проявивших склонности к техническому и гуманитарному творчеству, изобретательству</a:t>
          </a:r>
          <a:endParaRPr lang="ru-RU" sz="1600" dirty="0"/>
        </a:p>
      </dgm:t>
    </dgm:pt>
    <dgm:pt modelId="{EE7ACC59-C32E-4993-B694-709691324255}" type="parTrans" cxnId="{6E1AA55E-A830-41CD-B50B-6023E45333D9}">
      <dgm:prSet/>
      <dgm:spPr/>
      <dgm:t>
        <a:bodyPr/>
        <a:lstStyle/>
        <a:p>
          <a:endParaRPr lang="ru-RU"/>
        </a:p>
      </dgm:t>
    </dgm:pt>
    <dgm:pt modelId="{4AB0FCC7-3D35-4C63-BA9F-05A20A9BB255}" type="sibTrans" cxnId="{6E1AA55E-A830-41CD-B50B-6023E45333D9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1" custScaleX="11359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820F32-1304-4665-BFE3-9E6351F8F353}" type="presOf" srcId="{E5A0B1A3-2ADC-44D1-AA1B-BB6F0FB55888}" destId="{6C674C01-0CB8-496F-B516-5F20E1BA410A}" srcOrd="0" destOrd="0" presId="urn:microsoft.com/office/officeart/2005/8/layout/list1"/>
    <dgm:cxn modelId="{DC4D6B25-C863-4EC6-B11A-8FB0C34021ED}" srcId="{E5A0B1A3-2ADC-44D1-AA1B-BB6F0FB55888}" destId="{853D3219-8E46-4DF9-90C6-1E713A97C4C0}" srcOrd="1" destOrd="0" parTransId="{F2C98C13-6B25-4873-9C40-7AC073FBC71F}" sibTransId="{644BC7D1-C71E-42BE-A551-D36A8544A0A7}"/>
    <dgm:cxn modelId="{BD331D83-6AEA-4632-BE3D-C3733A74B899}" srcId="{E5A0B1A3-2ADC-44D1-AA1B-BB6F0FB55888}" destId="{0262B2E1-3C03-4EF0-99B5-AFAE1527A463}" srcOrd="4" destOrd="0" parTransId="{2E1AAFF1-4DCF-4100-AB85-A37E6775F834}" sibTransId="{748BD3C6-2444-424F-A378-168D9FB0B5C4}"/>
    <dgm:cxn modelId="{B3F77EEC-911C-435E-AAF5-A0F97832F310}" type="presOf" srcId="{B3204BA8-CF09-4D5A-819A-AF98D97587F1}" destId="{5329B72E-B3F5-40C9-9CD2-B931121834C2}" srcOrd="0" destOrd="3" presId="urn:microsoft.com/office/officeart/2005/8/layout/list1"/>
    <dgm:cxn modelId="{D725A13F-65BD-4912-8328-4A8B1AA217AB}" type="presOf" srcId="{A38761B4-D4DB-4D17-B824-2C42DD981A8A}" destId="{5329B72E-B3F5-40C9-9CD2-B931121834C2}" srcOrd="0" destOrd="5" presId="urn:microsoft.com/office/officeart/2005/8/layout/list1"/>
    <dgm:cxn modelId="{6E1AA55E-A830-41CD-B50B-6023E45333D9}" srcId="{E5A0B1A3-2ADC-44D1-AA1B-BB6F0FB55888}" destId="{A38761B4-D4DB-4D17-B824-2C42DD981A8A}" srcOrd="5" destOrd="0" parTransId="{EE7ACC59-C32E-4993-B694-709691324255}" sibTransId="{4AB0FCC7-3D35-4C63-BA9F-05A20A9BB255}"/>
    <dgm:cxn modelId="{600BCE27-24EC-4ED7-B671-D6771FAC92EE}" srcId="{E5A0B1A3-2ADC-44D1-AA1B-BB6F0FB55888}" destId="{AD3FF3B6-6B38-4A65-88D9-2C1DF1B153BF}" srcOrd="0" destOrd="0" parTransId="{A91CD18A-8F88-4452-AC5C-65DF93665AA8}" sibTransId="{9C766E45-DAD7-4A74-A0DA-A21BA2C52D3D}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AE8F6A19-0092-4FB2-B3CB-0DD33FB792C5}" type="presOf" srcId="{B057323B-DFB7-4F55-BBA2-33CDA603427E}" destId="{1CB01A89-F7C0-400F-956E-32912A45681A}" srcOrd="0" destOrd="0" presId="urn:microsoft.com/office/officeart/2005/8/layout/list1"/>
    <dgm:cxn modelId="{D9DCE78C-B288-429A-BA67-ADA1D410A8C0}" type="presOf" srcId="{0262B2E1-3C03-4EF0-99B5-AFAE1527A463}" destId="{5329B72E-B3F5-40C9-9CD2-B931121834C2}" srcOrd="0" destOrd="4" presId="urn:microsoft.com/office/officeart/2005/8/layout/list1"/>
    <dgm:cxn modelId="{C3AA2273-53DA-4CB2-8C3F-11F94E0F3A74}" type="presOf" srcId="{AD3FF3B6-6B38-4A65-88D9-2C1DF1B153BF}" destId="{5329B72E-B3F5-40C9-9CD2-B931121834C2}" srcOrd="0" destOrd="0" presId="urn:microsoft.com/office/officeart/2005/8/layout/list1"/>
    <dgm:cxn modelId="{5A681BAF-2E85-43D1-8FEE-B775B62AF823}" type="presOf" srcId="{853D3219-8E46-4DF9-90C6-1E713A97C4C0}" destId="{5329B72E-B3F5-40C9-9CD2-B931121834C2}" srcOrd="0" destOrd="1" presId="urn:microsoft.com/office/officeart/2005/8/layout/list1"/>
    <dgm:cxn modelId="{70C70AEF-9B22-4C5C-890A-0475E762A8F2}" srcId="{E5A0B1A3-2ADC-44D1-AA1B-BB6F0FB55888}" destId="{FB147E14-389B-4788-A09B-AC45E2D40E4E}" srcOrd="2" destOrd="0" parTransId="{9566BA8C-098E-4B8F-8C77-75766B53BAD1}" sibTransId="{BB24D472-9B3E-45A0-89F4-889526447D60}"/>
    <dgm:cxn modelId="{4B9EB03B-5D0D-4A5D-9BA2-31289FDFBAE6}" srcId="{E5A0B1A3-2ADC-44D1-AA1B-BB6F0FB55888}" destId="{B3204BA8-CF09-4D5A-819A-AF98D97587F1}" srcOrd="3" destOrd="0" parTransId="{CB53C4EE-DD9A-4219-9BE7-632602647CDB}" sibTransId="{52612232-9F16-460F-9C80-6EF821C647F4}"/>
    <dgm:cxn modelId="{0CFA2C29-CBAE-431F-8F2D-8A75D514B0C4}" type="presOf" srcId="{E5A0B1A3-2ADC-44D1-AA1B-BB6F0FB55888}" destId="{394FF3D4-D442-4210-B965-9BD86041DBA4}" srcOrd="1" destOrd="0" presId="urn:microsoft.com/office/officeart/2005/8/layout/list1"/>
    <dgm:cxn modelId="{38758D2E-CF65-42D4-8262-A1E5CFB3A5FB}" type="presOf" srcId="{FB147E14-389B-4788-A09B-AC45E2D40E4E}" destId="{5329B72E-B3F5-40C9-9CD2-B931121834C2}" srcOrd="0" destOrd="2" presId="urn:microsoft.com/office/officeart/2005/8/layout/list1"/>
    <dgm:cxn modelId="{6DB19438-7A01-4865-B8AB-7D6E0EECC166}" type="presParOf" srcId="{1CB01A89-F7C0-400F-956E-32912A45681A}" destId="{8A3499D1-A728-428A-BD56-F80522ABFC29}" srcOrd="0" destOrd="0" presId="urn:microsoft.com/office/officeart/2005/8/layout/list1"/>
    <dgm:cxn modelId="{34D07FC5-E367-4DF5-98B8-399AF8A45528}" type="presParOf" srcId="{8A3499D1-A728-428A-BD56-F80522ABFC29}" destId="{6C674C01-0CB8-496F-B516-5F20E1BA410A}" srcOrd="0" destOrd="0" presId="urn:microsoft.com/office/officeart/2005/8/layout/list1"/>
    <dgm:cxn modelId="{045F8EAA-32D2-4E23-BDAB-0C24777694A7}" type="presParOf" srcId="{8A3499D1-A728-428A-BD56-F80522ABFC29}" destId="{394FF3D4-D442-4210-B965-9BD86041DBA4}" srcOrd="1" destOrd="0" presId="urn:microsoft.com/office/officeart/2005/8/layout/list1"/>
    <dgm:cxn modelId="{5A7B7384-DF8C-44FA-A0CC-B58F5D77909E}" type="presParOf" srcId="{1CB01A89-F7C0-400F-956E-32912A45681A}" destId="{06465AEE-5C4B-4431-8D04-8FFCD2553D26}" srcOrd="1" destOrd="0" presId="urn:microsoft.com/office/officeart/2005/8/layout/list1"/>
    <dgm:cxn modelId="{C7CE85A6-5323-47B7-86F7-BDC143AD3F1C}" type="presParOf" srcId="{1CB01A89-F7C0-400F-956E-32912A45681A}" destId="{5329B72E-B3F5-40C9-9CD2-B931121834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7DCA79-AE04-428C-B2CE-E0E50E32883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8FF16511-BE26-445A-AE0A-D74385B11605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dirty="0" smtClean="0"/>
            <a:t>В Концепции содержатся два принципиальных положения, составляющих ее дух и пронизывающих все входящие в нее стратегические установки</a:t>
          </a:r>
          <a:endParaRPr lang="uk-UA" sz="1600" dirty="0"/>
        </a:p>
      </dgm:t>
    </dgm:pt>
    <dgm:pt modelId="{40B7BAEB-F04B-48CD-AE42-023A9ED25747}" type="parTrans" cxnId="{A12B9635-B1C5-44F9-AD6E-AB3E620E2C3C}">
      <dgm:prSet/>
      <dgm:spPr/>
      <dgm:t>
        <a:bodyPr/>
        <a:lstStyle/>
        <a:p>
          <a:endParaRPr lang="uk-UA"/>
        </a:p>
      </dgm:t>
    </dgm:pt>
    <dgm:pt modelId="{33190E92-3743-48F9-9854-81B80C53481E}" type="sibTrans" cxnId="{A12B9635-B1C5-44F9-AD6E-AB3E620E2C3C}">
      <dgm:prSet/>
      <dgm:spPr/>
      <dgm:t>
        <a:bodyPr/>
        <a:lstStyle/>
        <a:p>
          <a:endParaRPr lang="uk-UA"/>
        </a:p>
      </dgm:t>
    </dgm:pt>
    <dgm:pt modelId="{BEAB74B0-5336-4F4C-9F5D-8E644DB04790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dirty="0" smtClean="0"/>
            <a:t>Первая, утверждает недопустимость селекционного подхода в ходе реализации Концепции, или, иными словами, указывает на некорректность «зачисления» одних детей и подростков в одаренные, и, напротив, выделения в качестве "неодаренных" других детей и подростков</a:t>
          </a:r>
          <a:endParaRPr lang="uk-UA" sz="1600" dirty="0"/>
        </a:p>
      </dgm:t>
    </dgm:pt>
    <dgm:pt modelId="{CF4609DB-BC47-4F38-9DA7-1DED55F3F50D}" type="parTrans" cxnId="{C07EAD19-C5EF-4AC7-8284-74546B0675E7}">
      <dgm:prSet/>
      <dgm:spPr/>
      <dgm:t>
        <a:bodyPr/>
        <a:lstStyle/>
        <a:p>
          <a:endParaRPr lang="uk-UA"/>
        </a:p>
      </dgm:t>
    </dgm:pt>
    <dgm:pt modelId="{164DB09F-E39A-4E8B-9E31-68AAD13C6844}" type="sibTrans" cxnId="{C07EAD19-C5EF-4AC7-8284-74546B0675E7}">
      <dgm:prSet/>
      <dgm:spPr/>
      <dgm:t>
        <a:bodyPr/>
        <a:lstStyle/>
        <a:p>
          <a:endParaRPr lang="uk-UA"/>
        </a:p>
      </dgm:t>
    </dgm:pt>
    <dgm:pt modelId="{0558E648-FF43-4901-A0A2-33E2536E6CAA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dirty="0" smtClean="0"/>
            <a:t>Второе содержащееся в Концепции положение касается ответственности государства за предоставление каждому представителю молодого поколения возможностей для адекватного развития его дарований</a:t>
          </a:r>
          <a:endParaRPr lang="uk-UA" sz="1600" dirty="0"/>
        </a:p>
      </dgm:t>
    </dgm:pt>
    <dgm:pt modelId="{567931DE-FAA5-45DD-A1EC-C50F97A69826}" type="parTrans" cxnId="{89867FD8-D94B-4A1F-8230-D79E0BD1D417}">
      <dgm:prSet/>
      <dgm:spPr/>
      <dgm:t>
        <a:bodyPr/>
        <a:lstStyle/>
        <a:p>
          <a:endParaRPr lang="uk-UA"/>
        </a:p>
      </dgm:t>
    </dgm:pt>
    <dgm:pt modelId="{D065701B-F1B8-42F1-8010-FEC544821090}" type="sibTrans" cxnId="{89867FD8-D94B-4A1F-8230-D79E0BD1D417}">
      <dgm:prSet/>
      <dgm:spPr/>
      <dgm:t>
        <a:bodyPr/>
        <a:lstStyle/>
        <a:p>
          <a:endParaRPr lang="uk-UA"/>
        </a:p>
      </dgm:t>
    </dgm:pt>
    <dgm:pt modelId="{765DCDA4-1CE8-4F10-8089-9F5EFF04ADCC}" type="pres">
      <dgm:prSet presAssocID="{C97DCA79-AE04-428C-B2CE-E0E50E32883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D3EC57-45D1-4CF1-AD89-158D2C1EBE6F}" type="pres">
      <dgm:prSet presAssocID="{8FF16511-BE26-445A-AE0A-D74385B11605}" presName="root1" presStyleCnt="0"/>
      <dgm:spPr/>
    </dgm:pt>
    <dgm:pt modelId="{81A8D681-42FC-4744-897D-F8A4EFDB4850}" type="pres">
      <dgm:prSet presAssocID="{8FF16511-BE26-445A-AE0A-D74385B11605}" presName="LevelOneTextNode" presStyleLbl="node0" presStyleIdx="0" presStyleCnt="1" custScaleY="28693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E605F37-DC4E-41F9-87E5-40ECEC2E0538}" type="pres">
      <dgm:prSet presAssocID="{8FF16511-BE26-445A-AE0A-D74385B11605}" presName="level2hierChild" presStyleCnt="0"/>
      <dgm:spPr/>
    </dgm:pt>
    <dgm:pt modelId="{E1962208-B8FD-4C05-9221-D4D9559C5A44}" type="pres">
      <dgm:prSet presAssocID="{CF4609DB-BC47-4F38-9DA7-1DED55F3F50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289390E-4BFC-48B6-8EEF-93FB2B0F33A8}" type="pres">
      <dgm:prSet presAssocID="{CF4609DB-BC47-4F38-9DA7-1DED55F3F50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C4C067E-2D8A-4F70-866F-5AEBA89EC690}" type="pres">
      <dgm:prSet presAssocID="{BEAB74B0-5336-4F4C-9F5D-8E644DB04790}" presName="root2" presStyleCnt="0"/>
      <dgm:spPr/>
    </dgm:pt>
    <dgm:pt modelId="{CC9EB0AC-C954-4AFB-BE14-AB5EEFB9724A}" type="pres">
      <dgm:prSet presAssocID="{BEAB74B0-5336-4F4C-9F5D-8E644DB04790}" presName="LevelTwoTextNode" presStyleLbl="node2" presStyleIdx="0" presStyleCnt="2" custScaleX="137553" custScaleY="16509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3D708D8-C87A-4C29-ADC3-C594BE55DE32}" type="pres">
      <dgm:prSet presAssocID="{BEAB74B0-5336-4F4C-9F5D-8E644DB04790}" presName="level3hierChild" presStyleCnt="0"/>
      <dgm:spPr/>
    </dgm:pt>
    <dgm:pt modelId="{FB85B290-A68D-4EAB-8AF8-81A0C4148BB9}" type="pres">
      <dgm:prSet presAssocID="{567931DE-FAA5-45DD-A1EC-C50F97A6982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C677A62-DFFC-4D87-9CE5-8053E65549B6}" type="pres">
      <dgm:prSet presAssocID="{567931DE-FAA5-45DD-A1EC-C50F97A6982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A7FF5CC-3514-401E-9DB1-76D7A276BAFA}" type="pres">
      <dgm:prSet presAssocID="{0558E648-FF43-4901-A0A2-33E2536E6CAA}" presName="root2" presStyleCnt="0"/>
      <dgm:spPr/>
    </dgm:pt>
    <dgm:pt modelId="{FB88E51C-2202-49EC-B342-7C2563314F72}" type="pres">
      <dgm:prSet presAssocID="{0558E648-FF43-4901-A0A2-33E2536E6CAA}" presName="LevelTwoTextNode" presStyleLbl="node2" presStyleIdx="1" presStyleCnt="2" custScaleX="137743" custScaleY="17253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B6D4FAE-8CD7-4EDC-B544-F1961D520213}" type="pres">
      <dgm:prSet presAssocID="{0558E648-FF43-4901-A0A2-33E2536E6CAA}" presName="level3hierChild" presStyleCnt="0"/>
      <dgm:spPr/>
    </dgm:pt>
  </dgm:ptLst>
  <dgm:cxnLst>
    <dgm:cxn modelId="{89867FD8-D94B-4A1F-8230-D79E0BD1D417}" srcId="{8FF16511-BE26-445A-AE0A-D74385B11605}" destId="{0558E648-FF43-4901-A0A2-33E2536E6CAA}" srcOrd="1" destOrd="0" parTransId="{567931DE-FAA5-45DD-A1EC-C50F97A69826}" sibTransId="{D065701B-F1B8-42F1-8010-FEC544821090}"/>
    <dgm:cxn modelId="{C8D612BC-D004-4844-A4C9-4A8CBFE3FD6D}" type="presOf" srcId="{567931DE-FAA5-45DD-A1EC-C50F97A69826}" destId="{FB85B290-A68D-4EAB-8AF8-81A0C4148BB9}" srcOrd="0" destOrd="0" presId="urn:microsoft.com/office/officeart/2005/8/layout/hierarchy2"/>
    <dgm:cxn modelId="{0EBF2C87-D3A4-4A7B-861B-56EB0FA49F88}" type="presOf" srcId="{C97DCA79-AE04-428C-B2CE-E0E50E32883F}" destId="{765DCDA4-1CE8-4F10-8089-9F5EFF04ADCC}" srcOrd="0" destOrd="0" presId="urn:microsoft.com/office/officeart/2005/8/layout/hierarchy2"/>
    <dgm:cxn modelId="{A12B9635-B1C5-44F9-AD6E-AB3E620E2C3C}" srcId="{C97DCA79-AE04-428C-B2CE-E0E50E32883F}" destId="{8FF16511-BE26-445A-AE0A-D74385B11605}" srcOrd="0" destOrd="0" parTransId="{40B7BAEB-F04B-48CD-AE42-023A9ED25747}" sibTransId="{33190E92-3743-48F9-9854-81B80C53481E}"/>
    <dgm:cxn modelId="{12575777-611F-437D-AFBC-20E4E8EF97C5}" type="presOf" srcId="{567931DE-FAA5-45DD-A1EC-C50F97A69826}" destId="{1C677A62-DFFC-4D87-9CE5-8053E65549B6}" srcOrd="1" destOrd="0" presId="urn:microsoft.com/office/officeart/2005/8/layout/hierarchy2"/>
    <dgm:cxn modelId="{2C722B04-39E6-4C7F-B273-2A65D7D9422F}" type="presOf" srcId="{8FF16511-BE26-445A-AE0A-D74385B11605}" destId="{81A8D681-42FC-4744-897D-F8A4EFDB4850}" srcOrd="0" destOrd="0" presId="urn:microsoft.com/office/officeart/2005/8/layout/hierarchy2"/>
    <dgm:cxn modelId="{A02D79F6-49C5-4EC0-928F-051BAD41C4F6}" type="presOf" srcId="{CF4609DB-BC47-4F38-9DA7-1DED55F3F50D}" destId="{E1962208-B8FD-4C05-9221-D4D9559C5A44}" srcOrd="0" destOrd="0" presId="urn:microsoft.com/office/officeart/2005/8/layout/hierarchy2"/>
    <dgm:cxn modelId="{C07EAD19-C5EF-4AC7-8284-74546B0675E7}" srcId="{8FF16511-BE26-445A-AE0A-D74385B11605}" destId="{BEAB74B0-5336-4F4C-9F5D-8E644DB04790}" srcOrd="0" destOrd="0" parTransId="{CF4609DB-BC47-4F38-9DA7-1DED55F3F50D}" sibTransId="{164DB09F-E39A-4E8B-9E31-68AAD13C6844}"/>
    <dgm:cxn modelId="{9954F74F-9E0A-4B08-A3E2-49D805433999}" type="presOf" srcId="{BEAB74B0-5336-4F4C-9F5D-8E644DB04790}" destId="{CC9EB0AC-C954-4AFB-BE14-AB5EEFB9724A}" srcOrd="0" destOrd="0" presId="urn:microsoft.com/office/officeart/2005/8/layout/hierarchy2"/>
    <dgm:cxn modelId="{05F30811-A564-4AF9-A495-9130D5F7AD04}" type="presOf" srcId="{0558E648-FF43-4901-A0A2-33E2536E6CAA}" destId="{FB88E51C-2202-49EC-B342-7C2563314F72}" srcOrd="0" destOrd="0" presId="urn:microsoft.com/office/officeart/2005/8/layout/hierarchy2"/>
    <dgm:cxn modelId="{070B5A8D-279D-4235-9346-73FD8E6625A4}" type="presOf" srcId="{CF4609DB-BC47-4F38-9DA7-1DED55F3F50D}" destId="{D289390E-4BFC-48B6-8EEF-93FB2B0F33A8}" srcOrd="1" destOrd="0" presId="urn:microsoft.com/office/officeart/2005/8/layout/hierarchy2"/>
    <dgm:cxn modelId="{3D3E9F0E-ED1C-4E9B-BE3C-BD48DC54B1AB}" type="presParOf" srcId="{765DCDA4-1CE8-4F10-8089-9F5EFF04ADCC}" destId="{2BD3EC57-45D1-4CF1-AD89-158D2C1EBE6F}" srcOrd="0" destOrd="0" presId="urn:microsoft.com/office/officeart/2005/8/layout/hierarchy2"/>
    <dgm:cxn modelId="{0B333C74-A985-4C1A-A221-2741FCFC999D}" type="presParOf" srcId="{2BD3EC57-45D1-4CF1-AD89-158D2C1EBE6F}" destId="{81A8D681-42FC-4744-897D-F8A4EFDB4850}" srcOrd="0" destOrd="0" presId="urn:microsoft.com/office/officeart/2005/8/layout/hierarchy2"/>
    <dgm:cxn modelId="{186B8341-035E-4F70-9783-5B5A4AC980F1}" type="presParOf" srcId="{2BD3EC57-45D1-4CF1-AD89-158D2C1EBE6F}" destId="{8E605F37-DC4E-41F9-87E5-40ECEC2E0538}" srcOrd="1" destOrd="0" presId="urn:microsoft.com/office/officeart/2005/8/layout/hierarchy2"/>
    <dgm:cxn modelId="{723CE03C-98ED-4BBF-A517-29F7CE3CDF61}" type="presParOf" srcId="{8E605F37-DC4E-41F9-87E5-40ECEC2E0538}" destId="{E1962208-B8FD-4C05-9221-D4D9559C5A44}" srcOrd="0" destOrd="0" presId="urn:microsoft.com/office/officeart/2005/8/layout/hierarchy2"/>
    <dgm:cxn modelId="{FE5D5A0C-5AEC-4935-99D9-7A03478B3E89}" type="presParOf" srcId="{E1962208-B8FD-4C05-9221-D4D9559C5A44}" destId="{D289390E-4BFC-48B6-8EEF-93FB2B0F33A8}" srcOrd="0" destOrd="0" presId="urn:microsoft.com/office/officeart/2005/8/layout/hierarchy2"/>
    <dgm:cxn modelId="{6B2F6F17-589C-46C2-B7FD-D6B5B8F5E707}" type="presParOf" srcId="{8E605F37-DC4E-41F9-87E5-40ECEC2E0538}" destId="{6C4C067E-2D8A-4F70-866F-5AEBA89EC690}" srcOrd="1" destOrd="0" presId="urn:microsoft.com/office/officeart/2005/8/layout/hierarchy2"/>
    <dgm:cxn modelId="{2ED7FD6B-297B-4A99-9932-35EE3B18F671}" type="presParOf" srcId="{6C4C067E-2D8A-4F70-866F-5AEBA89EC690}" destId="{CC9EB0AC-C954-4AFB-BE14-AB5EEFB9724A}" srcOrd="0" destOrd="0" presId="urn:microsoft.com/office/officeart/2005/8/layout/hierarchy2"/>
    <dgm:cxn modelId="{14926666-C8CA-4812-A7FA-30C83179B142}" type="presParOf" srcId="{6C4C067E-2D8A-4F70-866F-5AEBA89EC690}" destId="{93D708D8-C87A-4C29-ADC3-C594BE55DE32}" srcOrd="1" destOrd="0" presId="urn:microsoft.com/office/officeart/2005/8/layout/hierarchy2"/>
    <dgm:cxn modelId="{86BF5C2C-ABE4-4934-A90B-993F1AD7D0A3}" type="presParOf" srcId="{8E605F37-DC4E-41F9-87E5-40ECEC2E0538}" destId="{FB85B290-A68D-4EAB-8AF8-81A0C4148BB9}" srcOrd="2" destOrd="0" presId="urn:microsoft.com/office/officeart/2005/8/layout/hierarchy2"/>
    <dgm:cxn modelId="{6D4A4435-45EF-45BD-87D9-37B1DB301109}" type="presParOf" srcId="{FB85B290-A68D-4EAB-8AF8-81A0C4148BB9}" destId="{1C677A62-DFFC-4D87-9CE5-8053E65549B6}" srcOrd="0" destOrd="0" presId="urn:microsoft.com/office/officeart/2005/8/layout/hierarchy2"/>
    <dgm:cxn modelId="{9AE70188-CE42-42D9-8DDE-4A362E1AAC9A}" type="presParOf" srcId="{8E605F37-DC4E-41F9-87E5-40ECEC2E0538}" destId="{3A7FF5CC-3514-401E-9DB1-76D7A276BAFA}" srcOrd="3" destOrd="0" presId="urn:microsoft.com/office/officeart/2005/8/layout/hierarchy2"/>
    <dgm:cxn modelId="{408A1A55-E921-4B42-8BCB-0743B10523FC}" type="presParOf" srcId="{3A7FF5CC-3514-401E-9DB1-76D7A276BAFA}" destId="{FB88E51C-2202-49EC-B342-7C2563314F72}" srcOrd="0" destOrd="0" presId="urn:microsoft.com/office/officeart/2005/8/layout/hierarchy2"/>
    <dgm:cxn modelId="{8785BB70-133E-4273-BD0D-7F8C77BC7914}" type="presParOf" srcId="{3A7FF5CC-3514-401E-9DB1-76D7A276BAFA}" destId="{AB6D4FAE-8CD7-4EDC-B544-F1961D5202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2CA645-1991-4C31-821E-4A181F11C7D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0D471D-B8DE-4B98-A205-69BE95E0EC75}">
      <dgm:prSet/>
      <dgm:spPr/>
      <dgm:t>
        <a:bodyPr/>
        <a:lstStyle/>
        <a:p>
          <a:pPr rtl="0"/>
          <a:r>
            <a:rPr lang="ru-RU" dirty="0" smtClean="0"/>
            <a:t>расширение номенклатуры форм дополнительного образования в виде школьных кружков и секций, школьных лабораторий, факультативов, индивидуальных углубленных занятий и т.д. на бесплатной основе</a:t>
          </a:r>
          <a:endParaRPr lang="ru-RU" dirty="0"/>
        </a:p>
      </dgm:t>
    </dgm:pt>
    <dgm:pt modelId="{126C40FC-87CF-40FB-BFA9-2BD286AAE137}" type="parTrans" cxnId="{0636880C-AC29-4777-BD67-9AA145E8925B}">
      <dgm:prSet/>
      <dgm:spPr/>
      <dgm:t>
        <a:bodyPr/>
        <a:lstStyle/>
        <a:p>
          <a:endParaRPr lang="ru-RU"/>
        </a:p>
      </dgm:t>
    </dgm:pt>
    <dgm:pt modelId="{47BAC466-3167-4413-95F6-AABE10135F6D}" type="sibTrans" cxnId="{0636880C-AC29-4777-BD67-9AA145E8925B}">
      <dgm:prSet/>
      <dgm:spPr/>
      <dgm:t>
        <a:bodyPr/>
        <a:lstStyle/>
        <a:p>
          <a:endParaRPr lang="ru-RU"/>
        </a:p>
      </dgm:t>
    </dgm:pt>
    <dgm:pt modelId="{24F7D604-5073-4BEA-B540-C32CF2F39A1C}">
      <dgm:prSet/>
      <dgm:spPr/>
      <dgm:t>
        <a:bodyPr/>
        <a:lstStyle/>
        <a:p>
          <a:pPr rtl="0"/>
          <a:r>
            <a:rPr lang="ru-RU" dirty="0" smtClean="0"/>
            <a:t>внедрение в практику работы по проявлению и развитию способностей детей и молодежи современных моделей взаимодействия учреждений общего и высшего профессионального образования, реализуемых ведущими национальными исследовательскими университетами</a:t>
          </a:r>
          <a:endParaRPr lang="ru-RU" dirty="0"/>
        </a:p>
      </dgm:t>
    </dgm:pt>
    <dgm:pt modelId="{06CF14CC-867F-40C2-B223-F86D6BBC124C}" type="parTrans" cxnId="{D2728E37-AD70-448A-ADB2-174498998190}">
      <dgm:prSet/>
      <dgm:spPr/>
      <dgm:t>
        <a:bodyPr/>
        <a:lstStyle/>
        <a:p>
          <a:endParaRPr lang="ru-RU"/>
        </a:p>
      </dgm:t>
    </dgm:pt>
    <dgm:pt modelId="{82953311-6671-43FB-87DF-79547A02D493}" type="sibTrans" cxnId="{D2728E37-AD70-448A-ADB2-174498998190}">
      <dgm:prSet/>
      <dgm:spPr/>
      <dgm:t>
        <a:bodyPr/>
        <a:lstStyle/>
        <a:p>
          <a:endParaRPr lang="ru-RU"/>
        </a:p>
      </dgm:t>
    </dgm:pt>
    <dgm:pt modelId="{104FA98B-D359-4089-9256-3EF1C712AABF}">
      <dgm:prSet/>
      <dgm:spPr/>
      <dgm:t>
        <a:bodyPr/>
        <a:lstStyle/>
        <a:p>
          <a:pPr rtl="0"/>
          <a:r>
            <a:rPr lang="ru-RU" dirty="0" smtClean="0"/>
            <a:t>разработка системы дистанционных образовательных ресурсов (в том числе в режиме кураторской деятельности с талантливыми детьми и молодежью)</a:t>
          </a:r>
          <a:endParaRPr lang="ru-RU" dirty="0"/>
        </a:p>
      </dgm:t>
    </dgm:pt>
    <dgm:pt modelId="{3D92381A-87CD-41B0-BC3A-95605F6E10B0}" type="parTrans" cxnId="{A55EC979-D622-4865-A658-553E05571138}">
      <dgm:prSet/>
      <dgm:spPr/>
      <dgm:t>
        <a:bodyPr/>
        <a:lstStyle/>
        <a:p>
          <a:endParaRPr lang="ru-RU"/>
        </a:p>
      </dgm:t>
    </dgm:pt>
    <dgm:pt modelId="{7DEDCBAA-63B5-4A01-A1AD-E19EC16A0ABA}" type="sibTrans" cxnId="{A55EC979-D622-4865-A658-553E05571138}">
      <dgm:prSet/>
      <dgm:spPr/>
      <dgm:t>
        <a:bodyPr/>
        <a:lstStyle/>
        <a:p>
          <a:endParaRPr lang="ru-RU"/>
        </a:p>
      </dgm:t>
    </dgm:pt>
    <dgm:pt modelId="{C42C3841-EF1E-43D5-B1FC-00DA4E86CACE}">
      <dgm:prSet/>
      <dgm:spPr/>
      <dgm:t>
        <a:bodyPr/>
        <a:lstStyle/>
        <a:p>
          <a:pPr rtl="0"/>
          <a:r>
            <a:rPr lang="ru-RU" dirty="0" smtClean="0"/>
            <a:t>обеспечить широкий и повсеместный доступ к различным формам бесплатного дополнительного образования всем детям и подросткам, включая разнообразные кружки, секции, студии, центры и т.п. ….</a:t>
          </a:r>
          <a:endParaRPr lang="ru-RU" dirty="0"/>
        </a:p>
      </dgm:t>
    </dgm:pt>
    <dgm:pt modelId="{2A7EAAD4-12C4-4D4F-90C9-3290A3A55A6D}" type="parTrans" cxnId="{C50D6F74-D8D6-4457-A881-CAA38894A6AC}">
      <dgm:prSet/>
      <dgm:spPr/>
      <dgm:t>
        <a:bodyPr/>
        <a:lstStyle/>
        <a:p>
          <a:endParaRPr lang="ru-RU"/>
        </a:p>
      </dgm:t>
    </dgm:pt>
    <dgm:pt modelId="{5A32B17C-4336-41D9-911A-CE402791D116}" type="sibTrans" cxnId="{C50D6F74-D8D6-4457-A881-CAA38894A6AC}">
      <dgm:prSet/>
      <dgm:spPr/>
      <dgm:t>
        <a:bodyPr/>
        <a:lstStyle/>
        <a:p>
          <a:endParaRPr lang="ru-RU"/>
        </a:p>
      </dgm:t>
    </dgm:pt>
    <dgm:pt modelId="{A7E66D06-019A-45CB-A953-EA9F2604BBCF}">
      <dgm:prSet/>
      <dgm:spPr/>
      <dgm:t>
        <a:bodyPr/>
        <a:lstStyle/>
        <a:p>
          <a:pPr rtl="0"/>
          <a:r>
            <a:rPr lang="ru-RU" dirty="0" smtClean="0"/>
            <a:t>повышать квалификацию педагогических работников и руководителей образовательных учреждений в области организации работы по обучению, воспитанию и развитию способностей детей и молодежи</a:t>
          </a:r>
          <a:endParaRPr lang="ru-RU" dirty="0"/>
        </a:p>
      </dgm:t>
    </dgm:pt>
    <dgm:pt modelId="{705512F1-D6BF-4924-8AD7-67F638DD978D}" type="parTrans" cxnId="{FDA15C1C-05ED-4215-9423-0774FD346B86}">
      <dgm:prSet/>
      <dgm:spPr/>
      <dgm:t>
        <a:bodyPr/>
        <a:lstStyle/>
        <a:p>
          <a:endParaRPr lang="ru-RU"/>
        </a:p>
      </dgm:t>
    </dgm:pt>
    <dgm:pt modelId="{767AAB9E-0E97-4B90-B498-9986FEA7DAFB}" type="sibTrans" cxnId="{FDA15C1C-05ED-4215-9423-0774FD346B86}">
      <dgm:prSet/>
      <dgm:spPr/>
      <dgm:t>
        <a:bodyPr/>
        <a:lstStyle/>
        <a:p>
          <a:endParaRPr lang="ru-RU"/>
        </a:p>
      </dgm:t>
    </dgm:pt>
    <dgm:pt modelId="{08C54794-7D07-4710-B588-F5D600D5A443}">
      <dgm:prSet/>
      <dgm:spPr/>
      <dgm:t>
        <a:bodyPr/>
        <a:lstStyle/>
        <a:p>
          <a:pPr rtl="0"/>
          <a:r>
            <a:rPr lang="ru-RU" dirty="0" smtClean="0"/>
            <a:t>содействовать развитию сети летних и зимних школ для мотивированных и способных детей и молодежи, организуемых учреждениями высшего профессионального образования, ведущими образовательными и научными центрами, включая ресурсную поддержку подобных мероприятий на конкурсной основе</a:t>
          </a:r>
          <a:endParaRPr lang="ru-RU" dirty="0"/>
        </a:p>
      </dgm:t>
    </dgm:pt>
    <dgm:pt modelId="{22D354DE-4F6E-4AD7-B2CA-994AFA5E7162}" type="parTrans" cxnId="{3C5D3B3E-83F2-4A85-A4D2-45D888F40489}">
      <dgm:prSet/>
      <dgm:spPr/>
      <dgm:t>
        <a:bodyPr/>
        <a:lstStyle/>
        <a:p>
          <a:endParaRPr lang="ru-RU"/>
        </a:p>
      </dgm:t>
    </dgm:pt>
    <dgm:pt modelId="{B9DAE28A-BF4B-43A2-9A18-4AEF1969B342}" type="sibTrans" cxnId="{3C5D3B3E-83F2-4A85-A4D2-45D888F40489}">
      <dgm:prSet/>
      <dgm:spPr/>
      <dgm:t>
        <a:bodyPr/>
        <a:lstStyle/>
        <a:p>
          <a:endParaRPr lang="ru-RU"/>
        </a:p>
      </dgm:t>
    </dgm:pt>
    <dgm:pt modelId="{26E6C51F-7E7A-4A0C-AE2F-EB26C3360723}">
      <dgm:prSet/>
      <dgm:spPr/>
      <dgm:t>
        <a:bodyPr/>
        <a:lstStyle/>
        <a:p>
          <a:pPr rtl="0"/>
          <a:r>
            <a:rPr lang="ru-RU" dirty="0" smtClean="0"/>
            <a:t>создать условия для развития заочных и очно-заочных школ детей и молодежи на базе учреждений высшего профессионального образования и учреждений дополнительного образования детей, в том числе с использованием дистанционных образовательных технологий</a:t>
          </a:r>
          <a:endParaRPr lang="ru-RU" dirty="0"/>
        </a:p>
      </dgm:t>
    </dgm:pt>
    <dgm:pt modelId="{3F502034-2D2D-4BB3-A3E1-C6BE9A8F8F7E}" type="parTrans" cxnId="{01C334D5-D04F-47AE-AA8A-4A7114AD27EC}">
      <dgm:prSet/>
      <dgm:spPr/>
      <dgm:t>
        <a:bodyPr/>
        <a:lstStyle/>
        <a:p>
          <a:endParaRPr lang="ru-RU"/>
        </a:p>
      </dgm:t>
    </dgm:pt>
    <dgm:pt modelId="{FEEF4823-BD74-4AC2-8BCB-3155AE5304B8}" type="sibTrans" cxnId="{01C334D5-D04F-47AE-AA8A-4A7114AD27EC}">
      <dgm:prSet/>
      <dgm:spPr/>
      <dgm:t>
        <a:bodyPr/>
        <a:lstStyle/>
        <a:p>
          <a:endParaRPr lang="ru-RU"/>
        </a:p>
      </dgm:t>
    </dgm:pt>
    <dgm:pt modelId="{426EAC76-37B0-47A6-BE61-523F4C73E791}">
      <dgm:prSet/>
      <dgm:spPr/>
      <dgm:t>
        <a:bodyPr/>
        <a:lstStyle/>
        <a:p>
          <a:pPr rtl="0"/>
          <a:r>
            <a:rPr lang="ru-RU" dirty="0" smtClean="0"/>
            <a:t>содействие развитию сети летних и зимних школ для мотивированных способных детей и молодежи, организуемых учреждениями высшего профессионального образования, ведущими образовательными и научными центрами, включая их ресурсную поддержку на конкурсной основе</a:t>
          </a:r>
          <a:endParaRPr lang="ru-RU" dirty="0"/>
        </a:p>
      </dgm:t>
    </dgm:pt>
    <dgm:pt modelId="{D40D9F04-E50D-4DE7-A17A-56C290377D4B}" type="parTrans" cxnId="{9E221F9B-AF4E-42A2-BEFA-3B34EA1A1270}">
      <dgm:prSet/>
      <dgm:spPr/>
      <dgm:t>
        <a:bodyPr/>
        <a:lstStyle/>
        <a:p>
          <a:endParaRPr lang="ru-RU"/>
        </a:p>
      </dgm:t>
    </dgm:pt>
    <dgm:pt modelId="{41F52912-7C81-49B6-A2F7-19C2042E7F55}" type="sibTrans" cxnId="{9E221F9B-AF4E-42A2-BEFA-3B34EA1A1270}">
      <dgm:prSet/>
      <dgm:spPr/>
      <dgm:t>
        <a:bodyPr/>
        <a:lstStyle/>
        <a:p>
          <a:endParaRPr lang="ru-RU"/>
        </a:p>
      </dgm:t>
    </dgm:pt>
    <dgm:pt modelId="{D3297609-90CF-4D00-B335-47053F9C763F}" type="pres">
      <dgm:prSet presAssocID="{C72CA645-1991-4C31-821E-4A181F11C7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97B376-AC06-41CC-B3D1-0C882481D823}" type="pres">
      <dgm:prSet presAssocID="{4C0D471D-B8DE-4B98-A205-69BE95E0EC7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7B22C-04AD-4201-AB50-CBBF13175B69}" type="pres">
      <dgm:prSet presAssocID="{47BAC466-3167-4413-95F6-AABE10135F6D}" presName="sibTrans" presStyleCnt="0"/>
      <dgm:spPr/>
    </dgm:pt>
    <dgm:pt modelId="{36DA5D00-C9D6-43A4-AFEE-3E1DCA3E07D2}" type="pres">
      <dgm:prSet presAssocID="{24F7D604-5073-4BEA-B540-C32CF2F39A1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46234-8E86-4752-9BAA-C852CA3818F4}" type="pres">
      <dgm:prSet presAssocID="{82953311-6671-43FB-87DF-79547A02D493}" presName="sibTrans" presStyleCnt="0"/>
      <dgm:spPr/>
    </dgm:pt>
    <dgm:pt modelId="{CF404A88-6584-431D-A804-9120518FA2C9}" type="pres">
      <dgm:prSet presAssocID="{104FA98B-D359-4089-9256-3EF1C712AAB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4DFFA-0B65-469E-9CE9-684DB6947A3E}" type="pres">
      <dgm:prSet presAssocID="{7DEDCBAA-63B5-4A01-A1AD-E19EC16A0ABA}" presName="sibTrans" presStyleCnt="0"/>
      <dgm:spPr/>
    </dgm:pt>
    <dgm:pt modelId="{91DBEC2C-3676-48DC-BA8F-F198DE111109}" type="pres">
      <dgm:prSet presAssocID="{C42C3841-EF1E-43D5-B1FC-00DA4E86CAC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2C5B0-D259-4FE7-8854-0483341164B4}" type="pres">
      <dgm:prSet presAssocID="{5A32B17C-4336-41D9-911A-CE402791D116}" presName="sibTrans" presStyleCnt="0"/>
      <dgm:spPr/>
    </dgm:pt>
    <dgm:pt modelId="{0B919852-CF3C-49EB-A0EF-9C92869FEDB0}" type="pres">
      <dgm:prSet presAssocID="{A7E66D06-019A-45CB-A953-EA9F2604BBC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4B723-6653-4933-A726-DCF1FE919964}" type="pres">
      <dgm:prSet presAssocID="{767AAB9E-0E97-4B90-B498-9986FEA7DAFB}" presName="sibTrans" presStyleCnt="0"/>
      <dgm:spPr/>
    </dgm:pt>
    <dgm:pt modelId="{ACCC1FA2-04A6-4979-AC24-A73C324A9B14}" type="pres">
      <dgm:prSet presAssocID="{08C54794-7D07-4710-B588-F5D600D5A44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45BD9-EB1D-48CC-BF20-07F6ABAD9F5B}" type="pres">
      <dgm:prSet presAssocID="{B9DAE28A-BF4B-43A2-9A18-4AEF1969B342}" presName="sibTrans" presStyleCnt="0"/>
      <dgm:spPr/>
    </dgm:pt>
    <dgm:pt modelId="{ED674C8D-7AF8-4C3A-8C63-15269EB23433}" type="pres">
      <dgm:prSet presAssocID="{26E6C51F-7E7A-4A0C-AE2F-EB26C336072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C27C4-1AB8-45CB-BE6C-0503BA7E2077}" type="pres">
      <dgm:prSet presAssocID="{FEEF4823-BD74-4AC2-8BCB-3155AE5304B8}" presName="sibTrans" presStyleCnt="0"/>
      <dgm:spPr/>
    </dgm:pt>
    <dgm:pt modelId="{FFAB2284-5FAF-4B50-9909-5E7A37F5558A}" type="pres">
      <dgm:prSet presAssocID="{426EAC76-37B0-47A6-BE61-523F4C73E79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5D3B3E-83F2-4A85-A4D2-45D888F40489}" srcId="{C72CA645-1991-4C31-821E-4A181F11C7D4}" destId="{08C54794-7D07-4710-B588-F5D600D5A443}" srcOrd="5" destOrd="0" parTransId="{22D354DE-4F6E-4AD7-B2CA-994AFA5E7162}" sibTransId="{B9DAE28A-BF4B-43A2-9A18-4AEF1969B342}"/>
    <dgm:cxn modelId="{FDA15C1C-05ED-4215-9423-0774FD346B86}" srcId="{C72CA645-1991-4C31-821E-4A181F11C7D4}" destId="{A7E66D06-019A-45CB-A953-EA9F2604BBCF}" srcOrd="4" destOrd="0" parTransId="{705512F1-D6BF-4924-8AD7-67F638DD978D}" sibTransId="{767AAB9E-0E97-4B90-B498-9986FEA7DAFB}"/>
    <dgm:cxn modelId="{5B8D7D52-44D3-4F27-859F-E03E4B7033B0}" type="presOf" srcId="{C72CA645-1991-4C31-821E-4A181F11C7D4}" destId="{D3297609-90CF-4D00-B335-47053F9C763F}" srcOrd="0" destOrd="0" presId="urn:microsoft.com/office/officeart/2005/8/layout/default"/>
    <dgm:cxn modelId="{0636880C-AC29-4777-BD67-9AA145E8925B}" srcId="{C72CA645-1991-4C31-821E-4A181F11C7D4}" destId="{4C0D471D-B8DE-4B98-A205-69BE95E0EC75}" srcOrd="0" destOrd="0" parTransId="{126C40FC-87CF-40FB-BFA9-2BD286AAE137}" sibTransId="{47BAC466-3167-4413-95F6-AABE10135F6D}"/>
    <dgm:cxn modelId="{A55EC979-D622-4865-A658-553E05571138}" srcId="{C72CA645-1991-4C31-821E-4A181F11C7D4}" destId="{104FA98B-D359-4089-9256-3EF1C712AABF}" srcOrd="2" destOrd="0" parTransId="{3D92381A-87CD-41B0-BC3A-95605F6E10B0}" sibTransId="{7DEDCBAA-63B5-4A01-A1AD-E19EC16A0ABA}"/>
    <dgm:cxn modelId="{9E221F9B-AF4E-42A2-BEFA-3B34EA1A1270}" srcId="{C72CA645-1991-4C31-821E-4A181F11C7D4}" destId="{426EAC76-37B0-47A6-BE61-523F4C73E791}" srcOrd="7" destOrd="0" parTransId="{D40D9F04-E50D-4DE7-A17A-56C290377D4B}" sibTransId="{41F52912-7C81-49B6-A2F7-19C2042E7F55}"/>
    <dgm:cxn modelId="{14924B71-FA65-41E4-9AF0-58015023E4DA}" type="presOf" srcId="{4C0D471D-B8DE-4B98-A205-69BE95E0EC75}" destId="{D897B376-AC06-41CC-B3D1-0C882481D823}" srcOrd="0" destOrd="0" presId="urn:microsoft.com/office/officeart/2005/8/layout/default"/>
    <dgm:cxn modelId="{01C334D5-D04F-47AE-AA8A-4A7114AD27EC}" srcId="{C72CA645-1991-4C31-821E-4A181F11C7D4}" destId="{26E6C51F-7E7A-4A0C-AE2F-EB26C3360723}" srcOrd="6" destOrd="0" parTransId="{3F502034-2D2D-4BB3-A3E1-C6BE9A8F8F7E}" sibTransId="{FEEF4823-BD74-4AC2-8BCB-3155AE5304B8}"/>
    <dgm:cxn modelId="{A9BFFE41-A25B-4BA7-9861-0BCA0C23F4A1}" type="presOf" srcId="{24F7D604-5073-4BEA-B540-C32CF2F39A1C}" destId="{36DA5D00-C9D6-43A4-AFEE-3E1DCA3E07D2}" srcOrd="0" destOrd="0" presId="urn:microsoft.com/office/officeart/2005/8/layout/default"/>
    <dgm:cxn modelId="{39939AD6-E4D9-4DFF-A06F-25C264054F37}" type="presOf" srcId="{104FA98B-D359-4089-9256-3EF1C712AABF}" destId="{CF404A88-6584-431D-A804-9120518FA2C9}" srcOrd="0" destOrd="0" presId="urn:microsoft.com/office/officeart/2005/8/layout/default"/>
    <dgm:cxn modelId="{C50D6F74-D8D6-4457-A881-CAA38894A6AC}" srcId="{C72CA645-1991-4C31-821E-4A181F11C7D4}" destId="{C42C3841-EF1E-43D5-B1FC-00DA4E86CACE}" srcOrd="3" destOrd="0" parTransId="{2A7EAAD4-12C4-4D4F-90C9-3290A3A55A6D}" sibTransId="{5A32B17C-4336-41D9-911A-CE402791D116}"/>
    <dgm:cxn modelId="{D2728E37-AD70-448A-ADB2-174498998190}" srcId="{C72CA645-1991-4C31-821E-4A181F11C7D4}" destId="{24F7D604-5073-4BEA-B540-C32CF2F39A1C}" srcOrd="1" destOrd="0" parTransId="{06CF14CC-867F-40C2-B223-F86D6BBC124C}" sibTransId="{82953311-6671-43FB-87DF-79547A02D493}"/>
    <dgm:cxn modelId="{A4A2F51B-1B94-43A3-BA66-AC9D9190F51C}" type="presOf" srcId="{426EAC76-37B0-47A6-BE61-523F4C73E791}" destId="{FFAB2284-5FAF-4B50-9909-5E7A37F5558A}" srcOrd="0" destOrd="0" presId="urn:microsoft.com/office/officeart/2005/8/layout/default"/>
    <dgm:cxn modelId="{3450489D-048E-41DE-BF90-D1C9D45FABD2}" type="presOf" srcId="{08C54794-7D07-4710-B588-F5D600D5A443}" destId="{ACCC1FA2-04A6-4979-AC24-A73C324A9B14}" srcOrd="0" destOrd="0" presId="urn:microsoft.com/office/officeart/2005/8/layout/default"/>
    <dgm:cxn modelId="{66ECC199-0FEF-49EB-A832-94B58A49261D}" type="presOf" srcId="{C42C3841-EF1E-43D5-B1FC-00DA4E86CACE}" destId="{91DBEC2C-3676-48DC-BA8F-F198DE111109}" srcOrd="0" destOrd="0" presId="urn:microsoft.com/office/officeart/2005/8/layout/default"/>
    <dgm:cxn modelId="{D6F4A3DB-9E45-4ACF-A2FA-46FB553DCB9D}" type="presOf" srcId="{A7E66D06-019A-45CB-A953-EA9F2604BBCF}" destId="{0B919852-CF3C-49EB-A0EF-9C92869FEDB0}" srcOrd="0" destOrd="0" presId="urn:microsoft.com/office/officeart/2005/8/layout/default"/>
    <dgm:cxn modelId="{FCEADE72-D970-4649-AD08-E43E32B55AE2}" type="presOf" srcId="{26E6C51F-7E7A-4A0C-AE2F-EB26C3360723}" destId="{ED674C8D-7AF8-4C3A-8C63-15269EB23433}" srcOrd="0" destOrd="0" presId="urn:microsoft.com/office/officeart/2005/8/layout/default"/>
    <dgm:cxn modelId="{12D6A3CE-48D8-4CC3-A752-91964E6A6266}" type="presParOf" srcId="{D3297609-90CF-4D00-B335-47053F9C763F}" destId="{D897B376-AC06-41CC-B3D1-0C882481D823}" srcOrd="0" destOrd="0" presId="urn:microsoft.com/office/officeart/2005/8/layout/default"/>
    <dgm:cxn modelId="{0019FE02-C170-4DD7-92B2-3041E91DCFF8}" type="presParOf" srcId="{D3297609-90CF-4D00-B335-47053F9C763F}" destId="{BFE7B22C-04AD-4201-AB50-CBBF13175B69}" srcOrd="1" destOrd="0" presId="urn:microsoft.com/office/officeart/2005/8/layout/default"/>
    <dgm:cxn modelId="{42D37325-C6A4-4151-9EB2-156D707BC417}" type="presParOf" srcId="{D3297609-90CF-4D00-B335-47053F9C763F}" destId="{36DA5D00-C9D6-43A4-AFEE-3E1DCA3E07D2}" srcOrd="2" destOrd="0" presId="urn:microsoft.com/office/officeart/2005/8/layout/default"/>
    <dgm:cxn modelId="{21160F0C-B176-46D7-B4DC-31E0680C1DEC}" type="presParOf" srcId="{D3297609-90CF-4D00-B335-47053F9C763F}" destId="{62946234-8E86-4752-9BAA-C852CA3818F4}" srcOrd="3" destOrd="0" presId="urn:microsoft.com/office/officeart/2005/8/layout/default"/>
    <dgm:cxn modelId="{4B7184E3-C8F3-45A3-9660-1909E729C437}" type="presParOf" srcId="{D3297609-90CF-4D00-B335-47053F9C763F}" destId="{CF404A88-6584-431D-A804-9120518FA2C9}" srcOrd="4" destOrd="0" presId="urn:microsoft.com/office/officeart/2005/8/layout/default"/>
    <dgm:cxn modelId="{9B8B9F4E-9DA0-4987-86ED-1D990A4B7DC9}" type="presParOf" srcId="{D3297609-90CF-4D00-B335-47053F9C763F}" destId="{D194DFFA-0B65-469E-9CE9-684DB6947A3E}" srcOrd="5" destOrd="0" presId="urn:microsoft.com/office/officeart/2005/8/layout/default"/>
    <dgm:cxn modelId="{889002DE-6881-4ADB-A8EC-38DB4039C310}" type="presParOf" srcId="{D3297609-90CF-4D00-B335-47053F9C763F}" destId="{91DBEC2C-3676-48DC-BA8F-F198DE111109}" srcOrd="6" destOrd="0" presId="urn:microsoft.com/office/officeart/2005/8/layout/default"/>
    <dgm:cxn modelId="{B0DBD003-4CD8-4F43-A562-3205D5120521}" type="presParOf" srcId="{D3297609-90CF-4D00-B335-47053F9C763F}" destId="{2092C5B0-D259-4FE7-8854-0483341164B4}" srcOrd="7" destOrd="0" presId="urn:microsoft.com/office/officeart/2005/8/layout/default"/>
    <dgm:cxn modelId="{502628B2-1A1E-4DDD-91E7-C65F6484F04C}" type="presParOf" srcId="{D3297609-90CF-4D00-B335-47053F9C763F}" destId="{0B919852-CF3C-49EB-A0EF-9C92869FEDB0}" srcOrd="8" destOrd="0" presId="urn:microsoft.com/office/officeart/2005/8/layout/default"/>
    <dgm:cxn modelId="{31E50C3A-4AC1-4598-9F8E-E1D83AC9AD5B}" type="presParOf" srcId="{D3297609-90CF-4D00-B335-47053F9C763F}" destId="{BD14B723-6653-4933-A726-DCF1FE919964}" srcOrd="9" destOrd="0" presId="urn:microsoft.com/office/officeart/2005/8/layout/default"/>
    <dgm:cxn modelId="{6A55EA93-2A5E-4291-BCAF-CCAD5CD321E9}" type="presParOf" srcId="{D3297609-90CF-4D00-B335-47053F9C763F}" destId="{ACCC1FA2-04A6-4979-AC24-A73C324A9B14}" srcOrd="10" destOrd="0" presId="urn:microsoft.com/office/officeart/2005/8/layout/default"/>
    <dgm:cxn modelId="{6923BFF2-D4BD-413F-BBAD-AD947995B495}" type="presParOf" srcId="{D3297609-90CF-4D00-B335-47053F9C763F}" destId="{CF545BD9-EB1D-48CC-BF20-07F6ABAD9F5B}" srcOrd="11" destOrd="0" presId="urn:microsoft.com/office/officeart/2005/8/layout/default"/>
    <dgm:cxn modelId="{05C69DAA-2A1C-41F2-A46E-D273176A3EC8}" type="presParOf" srcId="{D3297609-90CF-4D00-B335-47053F9C763F}" destId="{ED674C8D-7AF8-4C3A-8C63-15269EB23433}" srcOrd="12" destOrd="0" presId="urn:microsoft.com/office/officeart/2005/8/layout/default"/>
    <dgm:cxn modelId="{033B0C0F-B511-4E42-A66C-5F518BBB0CFF}" type="presParOf" srcId="{D3297609-90CF-4D00-B335-47053F9C763F}" destId="{BF5C27C4-1AB8-45CB-BE6C-0503BA7E2077}" srcOrd="13" destOrd="0" presId="urn:microsoft.com/office/officeart/2005/8/layout/default"/>
    <dgm:cxn modelId="{1FC6DE14-A105-4B2A-B502-63D5AA901987}" type="presParOf" srcId="{D3297609-90CF-4D00-B335-47053F9C763F}" destId="{FFAB2284-5FAF-4B50-9909-5E7A37F5558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dirty="0" smtClean="0"/>
            <a:t>В соответствии с постановлением Правительства Российской Федерации от 27 мая 2006 г. N 311 "О премиях для поддержки талантливой молодежи" (Собрание законодательства Российской Федерации, 2006, N 23, ст. 2503), Правилами присуждения премий для поддержки талантливой молодежи и порядком выплаты указанных премий, утвержденными приказом Министерства образования и науки Российской Федерации от 28 февраля 2008 г. N 74 (зарегистрирован Министерством юстиции Российской Федерации 13 марта 2008 г., регистрационный N 11332), с изменениями, внесенными приказами Министерства образования и науки Российской Федерации от 23 июня 2011 г. N 2061 (зарегистрирован Министерством юстиции Российской Федерации 3 ноября 2011 г., регистрационный N 22214), от 11 августа 2014 г. N 984 (зарегистрирован Министерством юстиции Российской Федерации 21 августа 2014 г., регистрационный N 33759) и от 12 октября 2015 г. N 1127 (зарегистрирован Министерством юстиции Российской Федерации 28 октября 2015 г., регистрационный N 39515), а также с учетом протокола заседания Комиссии Министерства образования и науки Российской Федерации по вопросам, касающимся перечня олимпиад и иных конкурсных мероприятий, по итогам которых присуждаются премии для поддержки талантливой молодежи, от 25 февраля 2016 г. N ТМ-4 приказываю:</a:t>
          </a:r>
          <a:endParaRPr lang="uk-UA" sz="1400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3AC64D4C-4429-41B9-9538-F2DA59868CB9}">
      <dgm:prSet custT="1"/>
      <dgm:spPr>
        <a:noFill/>
      </dgm:spPr>
      <dgm:t>
        <a:bodyPr/>
        <a:lstStyle/>
        <a:p>
          <a:r>
            <a:rPr lang="ru-RU" sz="1400" dirty="0" smtClean="0"/>
            <a:t>Утвердить прилагаемый Перечень олимпиад и иных конкурсных мероприятий, по итогам которых присуждаются премии для поддержки талантливой молодежи в 2016 году</a:t>
          </a:r>
          <a:endParaRPr lang="ru-RU" sz="1400" dirty="0"/>
        </a:p>
      </dgm:t>
    </dgm:pt>
    <dgm:pt modelId="{9F40313B-EB94-429C-88C8-D9410745E07F}" type="parTrans" cxnId="{71D61D17-F560-4934-A10F-00B342AFE0E7}">
      <dgm:prSet/>
      <dgm:spPr/>
      <dgm:t>
        <a:bodyPr/>
        <a:lstStyle/>
        <a:p>
          <a:endParaRPr lang="ru-RU"/>
        </a:p>
      </dgm:t>
    </dgm:pt>
    <dgm:pt modelId="{9C7477AB-DFB3-41DB-B51F-E07075580773}" type="sibTrans" cxnId="{71D61D17-F560-4934-A10F-00B342AFE0E7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1" custScaleX="116848" custScaleY="20665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D61D17-F560-4934-A10F-00B342AFE0E7}" srcId="{E5A0B1A3-2ADC-44D1-AA1B-BB6F0FB55888}" destId="{3AC64D4C-4429-41B9-9538-F2DA59868CB9}" srcOrd="0" destOrd="0" parTransId="{9F40313B-EB94-429C-88C8-D9410745E07F}" sibTransId="{9C7477AB-DFB3-41DB-B51F-E07075580773}"/>
    <dgm:cxn modelId="{76BE271C-6FD6-4741-8F96-0EB84174A81A}" type="presOf" srcId="{E5A0B1A3-2ADC-44D1-AA1B-BB6F0FB55888}" destId="{394FF3D4-D442-4210-B965-9BD86041DBA4}" srcOrd="1" destOrd="0" presId="urn:microsoft.com/office/officeart/2005/8/layout/list1"/>
    <dgm:cxn modelId="{7C33FF9D-A8A2-49C8-8A0E-5D765739DC1F}" type="presOf" srcId="{E5A0B1A3-2ADC-44D1-AA1B-BB6F0FB55888}" destId="{6C674C01-0CB8-496F-B516-5F20E1BA410A}" srcOrd="0" destOrd="0" presId="urn:microsoft.com/office/officeart/2005/8/layout/list1"/>
    <dgm:cxn modelId="{68198C20-058F-41E4-A8AB-85417AE7CBE3}" type="presOf" srcId="{B057323B-DFB7-4F55-BBA2-33CDA603427E}" destId="{1CB01A89-F7C0-400F-956E-32912A45681A}" srcOrd="0" destOrd="0" presId="urn:microsoft.com/office/officeart/2005/8/layout/list1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4E12CA71-CD71-4E2E-AFE1-48ABC3BD5E0F}" type="presOf" srcId="{3AC64D4C-4429-41B9-9538-F2DA59868CB9}" destId="{5329B72E-B3F5-40C9-9CD2-B931121834C2}" srcOrd="0" destOrd="0" presId="urn:microsoft.com/office/officeart/2005/8/layout/list1"/>
    <dgm:cxn modelId="{BFB751C9-521C-42C2-95A6-FE428706E5D2}" type="presParOf" srcId="{1CB01A89-F7C0-400F-956E-32912A45681A}" destId="{8A3499D1-A728-428A-BD56-F80522ABFC29}" srcOrd="0" destOrd="0" presId="urn:microsoft.com/office/officeart/2005/8/layout/list1"/>
    <dgm:cxn modelId="{4DDD2CE4-B997-45E7-882A-7ACA56F67B5F}" type="presParOf" srcId="{8A3499D1-A728-428A-BD56-F80522ABFC29}" destId="{6C674C01-0CB8-496F-B516-5F20E1BA410A}" srcOrd="0" destOrd="0" presId="urn:microsoft.com/office/officeart/2005/8/layout/list1"/>
    <dgm:cxn modelId="{3F6F860A-2B1B-4B8B-B177-B48604EB94B8}" type="presParOf" srcId="{8A3499D1-A728-428A-BD56-F80522ABFC29}" destId="{394FF3D4-D442-4210-B965-9BD86041DBA4}" srcOrd="1" destOrd="0" presId="urn:microsoft.com/office/officeart/2005/8/layout/list1"/>
    <dgm:cxn modelId="{668CC81A-0CC0-4957-AC13-783A234DBCA8}" type="presParOf" srcId="{1CB01A89-F7C0-400F-956E-32912A45681A}" destId="{06465AEE-5C4B-4431-8D04-8FFCD2553D26}" srcOrd="1" destOrd="0" presId="urn:microsoft.com/office/officeart/2005/8/layout/list1"/>
    <dgm:cxn modelId="{B84E4F95-2008-4EE7-8B37-989CF2C7130C}" type="presParOf" srcId="{1CB01A89-F7C0-400F-956E-32912A45681A}" destId="{5329B72E-B3F5-40C9-9CD2-B931121834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9B72E-B3F5-40C9-9CD2-B931121834C2}">
      <dsp:nvSpPr>
        <dsp:cNvPr id="0" name=""/>
        <dsp:cNvSpPr/>
      </dsp:nvSpPr>
      <dsp:spPr>
        <a:xfrm>
          <a:off x="0" y="515059"/>
          <a:ext cx="8130108" cy="2671200"/>
        </a:xfrm>
        <a:prstGeom prst="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987" tIns="666496" rIns="63098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Развитие и совершенствование нормативно-правовой базы в сфере образования, экономических и организационно-управленческих механизмов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Развитие и совершенствование научной и методической базы научных и образовательных организаций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Реализация системы мероприятий, направленных на решение поставленных задач на федеральном, региональном и местном уровнях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Развитие и совершенствование системы интеллектуальных, творческих, спортивных состязаний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Формирование условий для профессиональной самореализации молодежи</a:t>
          </a:r>
          <a:endParaRPr lang="ru-RU" sz="1400" kern="1200" dirty="0"/>
        </a:p>
      </dsp:txBody>
      <dsp:txXfrm>
        <a:off x="0" y="515059"/>
        <a:ext cx="8130108" cy="2671200"/>
      </dsp:txXfrm>
    </dsp:sp>
    <dsp:sp modelId="{394FF3D4-D442-4210-B965-9BD86041DBA4}">
      <dsp:nvSpPr>
        <dsp:cNvPr id="0" name=""/>
        <dsp:cNvSpPr/>
      </dsp:nvSpPr>
      <dsp:spPr>
        <a:xfrm>
          <a:off x="406505" y="42739"/>
          <a:ext cx="5691075" cy="94464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109" tIns="0" rIns="2151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Концепция общенациональной системы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выявления и развития молодых талантов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(</a:t>
          </a:r>
          <a:r>
            <a:rPr lang="ru-RU" sz="1400" i="1" kern="1200" dirty="0" smtClean="0">
              <a:solidFill>
                <a:schemeClr val="tx1"/>
              </a:solidFill>
            </a:rPr>
            <a:t>утв. Президентом Российской Федерации 3 апреля 2012 г.)</a:t>
          </a:r>
          <a:endParaRPr lang="uk-UA" sz="1400" i="1" kern="1200" dirty="0"/>
        </a:p>
      </dsp:txBody>
      <dsp:txXfrm>
        <a:off x="452619" y="88853"/>
        <a:ext cx="5598847" cy="852412"/>
      </dsp:txXfrm>
    </dsp:sp>
    <dsp:sp modelId="{7B7C0DCC-40B1-4B0E-91E2-BF22366D208E}">
      <dsp:nvSpPr>
        <dsp:cNvPr id="0" name=""/>
        <dsp:cNvSpPr/>
      </dsp:nvSpPr>
      <dsp:spPr>
        <a:xfrm>
          <a:off x="0" y="3831380"/>
          <a:ext cx="8130108" cy="806400"/>
        </a:xfrm>
        <a:prstGeom prst="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C3486-9B94-4EBC-9E30-66CCD5A520B8}">
      <dsp:nvSpPr>
        <dsp:cNvPr id="0" name=""/>
        <dsp:cNvSpPr/>
      </dsp:nvSpPr>
      <dsp:spPr>
        <a:xfrm>
          <a:off x="406505" y="3359060"/>
          <a:ext cx="7210763" cy="9446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109" tIns="0" rIns="2151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noProof="0" dirty="0" smtClean="0"/>
            <a:t>Перечень конкретных мероприятий по выявлению и поддержке талантливых обучающихся содержит в Комплексе мер по реализации Концепции общенациональной системы выявления и развития молодых талантов, утвержденным </a:t>
          </a:r>
          <a:r>
            <a:rPr lang="ru-RU" sz="1400" kern="1200" dirty="0" smtClean="0">
              <a:solidFill>
                <a:schemeClr val="tx1"/>
              </a:solidFill>
            </a:rPr>
            <a:t>Распоряжением Правительства Российской Федерации от 26 мая 2012 г. №2405п—П8</a:t>
          </a:r>
          <a:endParaRPr lang="ru-RU" sz="1400" kern="1200" noProof="0" dirty="0"/>
        </a:p>
      </dsp:txBody>
      <dsp:txXfrm>
        <a:off x="452619" y="3405174"/>
        <a:ext cx="7118535" cy="8524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5D561-C019-48D4-B897-29A4EC46380C}">
      <dsp:nvSpPr>
        <dsp:cNvPr id="0" name=""/>
        <dsp:cNvSpPr/>
      </dsp:nvSpPr>
      <dsp:spPr>
        <a:xfrm>
          <a:off x="-6269477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7C7E8-4CCD-49FD-BC79-92686BB0D908}">
      <dsp:nvSpPr>
        <dsp:cNvPr id="0" name=""/>
        <dsp:cNvSpPr/>
      </dsp:nvSpPr>
      <dsp:spPr>
        <a:xfrm>
          <a:off x="521356" y="346427"/>
          <a:ext cx="8148249" cy="693298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Комплекс мер по созданию условий для развития и самореализации учащихся в процессе воспитания и обучения на 2016 -2020 годы 27 июня 2016г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21356" y="346427"/>
        <a:ext cx="8148249" cy="693298"/>
      </dsp:txXfrm>
    </dsp:sp>
    <dsp:sp modelId="{87CF5C00-8881-4FB9-A60B-9602AFD8AD19}">
      <dsp:nvSpPr>
        <dsp:cNvPr id="0" name=""/>
        <dsp:cNvSpPr/>
      </dsp:nvSpPr>
      <dsp:spPr>
        <a:xfrm>
          <a:off x="88044" y="259765"/>
          <a:ext cx="866623" cy="8666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227AC-1737-4EAB-97D9-A3E4192C611D}">
      <dsp:nvSpPr>
        <dsp:cNvPr id="0" name=""/>
        <dsp:cNvSpPr/>
      </dsp:nvSpPr>
      <dsp:spPr>
        <a:xfrm>
          <a:off x="1018153" y="1386043"/>
          <a:ext cx="7651451" cy="693298"/>
        </a:xfrm>
        <a:prstGeom prst="rect">
          <a:avLst/>
        </a:prstGeom>
        <a:solidFill>
          <a:schemeClr val="accent3">
            <a:shade val="80000"/>
            <a:hueOff val="54727"/>
            <a:satOff val="-358"/>
            <a:lumOff val="61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Разработка проектов концепций модернизации содержания и технологий преподавания предметных областей и (или) учебных предметов в общеобразовательных организациях Российской Федерации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018153" y="1386043"/>
        <a:ext cx="7651451" cy="693298"/>
      </dsp:txXfrm>
    </dsp:sp>
    <dsp:sp modelId="{23FE96F6-F7F7-4F61-8609-455079399D67}">
      <dsp:nvSpPr>
        <dsp:cNvPr id="0" name=""/>
        <dsp:cNvSpPr/>
      </dsp:nvSpPr>
      <dsp:spPr>
        <a:xfrm>
          <a:off x="584841" y="1299380"/>
          <a:ext cx="866623" cy="8666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54727"/>
              <a:satOff val="-358"/>
              <a:lumOff val="6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BE384-52BC-42D7-A853-432B95C5B68B}">
      <dsp:nvSpPr>
        <dsp:cNvPr id="0" name=""/>
        <dsp:cNvSpPr/>
      </dsp:nvSpPr>
      <dsp:spPr>
        <a:xfrm>
          <a:off x="1170630" y="2425658"/>
          <a:ext cx="7498975" cy="693298"/>
        </a:xfrm>
        <a:prstGeom prst="rect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Разработка региональных программ (комплексов мер) по развитию системы профессиональной ориентации и общественно полезной деятельности учащихся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170630" y="2425658"/>
        <a:ext cx="7498975" cy="693298"/>
      </dsp:txXfrm>
    </dsp:sp>
    <dsp:sp modelId="{5587A7AD-4FA9-4395-B36F-763224AB7EA9}">
      <dsp:nvSpPr>
        <dsp:cNvPr id="0" name=""/>
        <dsp:cNvSpPr/>
      </dsp:nvSpPr>
      <dsp:spPr>
        <a:xfrm>
          <a:off x="737318" y="2338996"/>
          <a:ext cx="866623" cy="8666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2BA00-0C50-4CEE-B3FA-978DA0C33435}">
      <dsp:nvSpPr>
        <dsp:cNvPr id="0" name=""/>
        <dsp:cNvSpPr/>
      </dsp:nvSpPr>
      <dsp:spPr>
        <a:xfrm>
          <a:off x="1018153" y="3465274"/>
          <a:ext cx="7651451" cy="693298"/>
        </a:xfrm>
        <a:prstGeom prst="rect">
          <a:avLst/>
        </a:prstGeom>
        <a:solidFill>
          <a:schemeClr val="accent3">
            <a:shade val="80000"/>
            <a:hueOff val="164180"/>
            <a:satOff val="-1073"/>
            <a:lumOff val="184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Расширение форм </a:t>
          </a:r>
          <a:r>
            <a:rPr lang="ru-RU" sz="1400" kern="1200" dirty="0" err="1" smtClean="0">
              <a:solidFill>
                <a:schemeClr val="tx1"/>
              </a:solidFill>
            </a:rPr>
            <a:t>профориентационной</a:t>
          </a:r>
          <a:r>
            <a:rPr lang="ru-RU" sz="1400" kern="1200" dirty="0" smtClean="0">
              <a:solidFill>
                <a:schemeClr val="tx1"/>
              </a:solidFill>
            </a:rPr>
            <a:t> работы для обучающихся общеобразовательных организаций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018153" y="3465274"/>
        <a:ext cx="7651451" cy="693298"/>
      </dsp:txXfrm>
    </dsp:sp>
    <dsp:sp modelId="{9C319230-F907-4141-BBFE-12CE2C7C0250}">
      <dsp:nvSpPr>
        <dsp:cNvPr id="0" name=""/>
        <dsp:cNvSpPr/>
      </dsp:nvSpPr>
      <dsp:spPr>
        <a:xfrm>
          <a:off x="584841" y="3378611"/>
          <a:ext cx="866623" cy="8666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64180"/>
              <a:satOff val="-1073"/>
              <a:lumOff val="184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C8482-5E7C-4CBD-9B1F-937AC02D7DA7}">
      <dsp:nvSpPr>
        <dsp:cNvPr id="0" name=""/>
        <dsp:cNvSpPr/>
      </dsp:nvSpPr>
      <dsp:spPr>
        <a:xfrm>
          <a:off x="521356" y="4504889"/>
          <a:ext cx="8148249" cy="693298"/>
        </a:xfrm>
        <a:prstGeom prst="rect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Развитие форм временной занятости учащихся, в том числе посредством включения их в работу студенческих отрядов, добровольческих организаций, реализацию волонтерских и социокультурных проектов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21356" y="4504889"/>
        <a:ext cx="8148249" cy="693298"/>
      </dsp:txXfrm>
    </dsp:sp>
    <dsp:sp modelId="{24BBB42D-0302-4F04-92B7-C1BF918E1081}">
      <dsp:nvSpPr>
        <dsp:cNvPr id="0" name=""/>
        <dsp:cNvSpPr/>
      </dsp:nvSpPr>
      <dsp:spPr>
        <a:xfrm>
          <a:off x="88044" y="4418227"/>
          <a:ext cx="866623" cy="8666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9B72E-B3F5-40C9-9CD2-B931121834C2}">
      <dsp:nvSpPr>
        <dsp:cNvPr id="0" name=""/>
        <dsp:cNvSpPr/>
      </dsp:nvSpPr>
      <dsp:spPr>
        <a:xfrm>
          <a:off x="0" y="900991"/>
          <a:ext cx="7488832" cy="3362625"/>
        </a:xfrm>
        <a:prstGeom prst="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217" tIns="1270508" rIns="58121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Выстраивание индивидуальных образовательных траекторий</a:t>
          </a:r>
          <a:endParaRPr lang="ru-RU" sz="65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Внедрение модели адресной работы с одаренными детьми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кадрового потенциала системы дополнительного образования детей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Внедрение механизмов адресной поддержки педагогов дополнительного образования, работающих с талантливыми детьми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ресурсных центров как институциональной основы для работы с одарёнными детьми в регионе</a:t>
          </a:r>
          <a:endParaRPr lang="ru-RU" sz="1600" kern="1200" dirty="0"/>
        </a:p>
      </dsp:txBody>
      <dsp:txXfrm>
        <a:off x="0" y="900991"/>
        <a:ext cx="7488832" cy="3362625"/>
      </dsp:txXfrm>
    </dsp:sp>
    <dsp:sp modelId="{394FF3D4-D442-4210-B965-9BD86041DBA4}">
      <dsp:nvSpPr>
        <dsp:cNvPr id="0" name=""/>
        <dsp:cNvSpPr/>
      </dsp:nvSpPr>
      <dsp:spPr>
        <a:xfrm>
          <a:off x="374441" y="631"/>
          <a:ext cx="5242182" cy="18007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Концепция развития дополнительного образования детей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1"/>
              </a:solidFill>
            </a:rPr>
            <a:t>(утв. Распоряжением Правительства Российской Федерации от 4 сентября 2014 г. №1726-р)</a:t>
          </a:r>
          <a:endParaRPr lang="uk-UA" sz="1600" i="1" kern="1200" dirty="0"/>
        </a:p>
      </dsp:txBody>
      <dsp:txXfrm>
        <a:off x="462345" y="88535"/>
        <a:ext cx="5066374" cy="16249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9B72E-B3F5-40C9-9CD2-B931121834C2}">
      <dsp:nvSpPr>
        <dsp:cNvPr id="0" name=""/>
        <dsp:cNvSpPr/>
      </dsp:nvSpPr>
      <dsp:spPr>
        <a:xfrm>
          <a:off x="0" y="551424"/>
          <a:ext cx="8640960" cy="4195800"/>
        </a:xfrm>
        <a:prstGeom prst="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770636" rIns="67063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Мероприятия по привлечению организаций высшего и профессионального образования к работе с талантливыми детьми путем конкурсной поддержки проектов сезонных и заочных школ конкурсов и олимпиад </a:t>
          </a:r>
          <a:endParaRPr lang="ru-RU" sz="65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Обеспечение ежегодного проведения сезонных школ для талантливых детей и молодежи вузами и организациями среднего профессионального образования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Обеспечение ежегодного проведения всероссийских конкурсов для талантливых детей и молодежи вузами и организациями среднего профессионального образования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Обеспечение функционирования национальных заочных школ для мотивированных школьников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научно-технического и инновационного творчества детей и молодежи путем конкурсной поддержки центров научно-технического творчества молодежи и распространения опыта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Реализация механизмов вовлечения молодежи в активную социальную практику</a:t>
          </a:r>
          <a:endParaRPr lang="ru-RU" sz="1600" kern="1200" dirty="0"/>
        </a:p>
      </dsp:txBody>
      <dsp:txXfrm>
        <a:off x="0" y="551424"/>
        <a:ext cx="8640960" cy="4195800"/>
      </dsp:txXfrm>
    </dsp:sp>
    <dsp:sp modelId="{394FF3D4-D442-4210-B965-9BD86041DBA4}">
      <dsp:nvSpPr>
        <dsp:cNvPr id="0" name=""/>
        <dsp:cNvSpPr/>
      </dsp:nvSpPr>
      <dsp:spPr>
        <a:xfrm>
          <a:off x="432048" y="5304"/>
          <a:ext cx="6048672" cy="109224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Федеральная целевая программа развития образования на 2016-2020 годы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1"/>
              </a:solidFill>
            </a:rPr>
            <a:t>(утв. Распоряжением Правительства Российской Федерации от 29 декабря 2014 г. №2765-р)</a:t>
          </a:r>
          <a:endParaRPr lang="uk-UA" sz="1600" i="1" kern="1200" dirty="0"/>
        </a:p>
      </dsp:txBody>
      <dsp:txXfrm>
        <a:off x="485367" y="58623"/>
        <a:ext cx="5942034" cy="985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9B72E-B3F5-40C9-9CD2-B931121834C2}">
      <dsp:nvSpPr>
        <dsp:cNvPr id="0" name=""/>
        <dsp:cNvSpPr/>
      </dsp:nvSpPr>
      <dsp:spPr>
        <a:xfrm>
          <a:off x="0" y="742844"/>
          <a:ext cx="8418140" cy="2199487"/>
        </a:xfrm>
        <a:prstGeom prst="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341" tIns="1020572" rIns="65334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Проведение на регулярной основе олимпиад для дошкольников и обучающихся по программам профессионального образования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Поддержка талантливой молодежи в форме предоставления премий и стипендий Президента Российской Федерации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Проведение интеллектуальных творческих и спортивных состязаний</a:t>
          </a:r>
          <a:endParaRPr lang="ru-RU" sz="1400" kern="1200" dirty="0"/>
        </a:p>
      </dsp:txBody>
      <dsp:txXfrm>
        <a:off x="0" y="742844"/>
        <a:ext cx="8418140" cy="2199487"/>
      </dsp:txXfrm>
    </dsp:sp>
    <dsp:sp modelId="{394FF3D4-D442-4210-B965-9BD86041DBA4}">
      <dsp:nvSpPr>
        <dsp:cNvPr id="0" name=""/>
        <dsp:cNvSpPr/>
      </dsp:nvSpPr>
      <dsp:spPr>
        <a:xfrm>
          <a:off x="420907" y="19604"/>
          <a:ext cx="5892698" cy="14464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730" tIns="0" rIns="22273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Государственная программа Российской Федерации «Развитие образования на 2013-2020 годы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(утв. Распоряжением Правительства Российской Федерации от 15 мая 2013 г. №792-р)</a:t>
          </a:r>
          <a:endParaRPr lang="uk-UA" sz="1400" i="1" kern="1200" dirty="0"/>
        </a:p>
      </dsp:txBody>
      <dsp:txXfrm>
        <a:off x="491518" y="90215"/>
        <a:ext cx="5751476" cy="1305258"/>
      </dsp:txXfrm>
    </dsp:sp>
    <dsp:sp modelId="{7B7C0DCC-40B1-4B0E-91E2-BF22366D208E}">
      <dsp:nvSpPr>
        <dsp:cNvPr id="0" name=""/>
        <dsp:cNvSpPr/>
      </dsp:nvSpPr>
      <dsp:spPr>
        <a:xfrm>
          <a:off x="0" y="3930171"/>
          <a:ext cx="8418140" cy="1234800"/>
        </a:xfrm>
        <a:prstGeom prst="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C3486-9B94-4EBC-9E30-66CCD5A520B8}">
      <dsp:nvSpPr>
        <dsp:cNvPr id="0" name=""/>
        <dsp:cNvSpPr/>
      </dsp:nvSpPr>
      <dsp:spPr>
        <a:xfrm>
          <a:off x="420907" y="3206931"/>
          <a:ext cx="7466225" cy="14464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730" tIns="0" rIns="22273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noProof="0" dirty="0" smtClean="0"/>
            <a:t>В рамках Государственной программы продолжится финансирование, методическое и информационное сопровождение традиционных федеральных мероприятий, связанных с поддержкой талантливых детей: системы проведения предметных олимпиад школьников, участия школьников в международных предметных олимпиадах, государственной поддержки талантливой молодежи в возрасте от 12 до 25 лет – Премии </a:t>
          </a:r>
          <a:r>
            <a:rPr lang="ru-RU" sz="1400" kern="1200" dirty="0" smtClean="0"/>
            <a:t>Президента Российской Федерации </a:t>
          </a:r>
          <a:r>
            <a:rPr lang="ru-RU" sz="1400" kern="1200" noProof="0" dirty="0" smtClean="0"/>
            <a:t>талантливой молодежи и сопровождение мероприятий по государственной поддержке талантливой молодежи</a:t>
          </a:r>
          <a:endParaRPr lang="ru-RU" sz="1400" kern="1200" noProof="0" dirty="0"/>
        </a:p>
      </dsp:txBody>
      <dsp:txXfrm>
        <a:off x="491518" y="3277542"/>
        <a:ext cx="7325003" cy="13052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9B72E-B3F5-40C9-9CD2-B931121834C2}">
      <dsp:nvSpPr>
        <dsp:cNvPr id="0" name=""/>
        <dsp:cNvSpPr/>
      </dsp:nvSpPr>
      <dsp:spPr>
        <a:xfrm>
          <a:off x="0" y="551424"/>
          <a:ext cx="8640960" cy="4195800"/>
        </a:xfrm>
        <a:prstGeom prst="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770636" rIns="67063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Формирование примерных основных образовательных программ общего образования, предлагающих особые подходы к выявлению и поддержке одарённых детей</a:t>
          </a:r>
          <a:endParaRPr lang="ru-RU" sz="65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Реализация дополнительных профессиональных образовательных программ для подготовки специалистов по работе с одаренными детьми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Расширение олимпиадного движения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информационных порталов для поддержки одаренных детей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Гранты Президента Российской Федерации лицам, проявившим склонность к техническому и гуманитарному творчеству, изобретательству, поступившим на обучение в образовательные организации высшего образования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Гранты Президента Российской Федерации студентам очной формы обучения образовательных организаций высшего образования из числа одаренных детей, проявивших склонности к техническому и гуманитарному творчеству, изобретательству</a:t>
          </a:r>
          <a:endParaRPr lang="ru-RU" sz="1600" kern="1200" dirty="0"/>
        </a:p>
      </dsp:txBody>
      <dsp:txXfrm>
        <a:off x="0" y="551424"/>
        <a:ext cx="8640960" cy="4195800"/>
      </dsp:txXfrm>
    </dsp:sp>
    <dsp:sp modelId="{394FF3D4-D442-4210-B965-9BD86041DBA4}">
      <dsp:nvSpPr>
        <dsp:cNvPr id="0" name=""/>
        <dsp:cNvSpPr/>
      </dsp:nvSpPr>
      <dsp:spPr>
        <a:xfrm>
          <a:off x="432048" y="5304"/>
          <a:ext cx="6870747" cy="109224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Указы Президента Российской Федерации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Постановления Правительства Российской Федерации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/>
            <a:t>Приказы Министерства образования и науки</a:t>
          </a:r>
          <a:r>
            <a:rPr lang="ru-RU" sz="1600" b="1" kern="1200" dirty="0" smtClean="0"/>
            <a:t> Российской Федерации </a:t>
          </a:r>
          <a:endParaRPr lang="ru-RU" sz="1600" b="1" kern="1200" noProof="0" dirty="0"/>
        </a:p>
      </dsp:txBody>
      <dsp:txXfrm>
        <a:off x="485367" y="58623"/>
        <a:ext cx="6764109" cy="9856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0CAF4-86A9-49E2-8729-75A44AE571EC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5E4CC-A52F-4655-A021-701B3914D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3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808A4-FA59-4C12-9ED3-2EDDAF6B006C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582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D46A1-7AD1-451E-AB27-029D088727D7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311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B438E-7705-4DB8-8B59-8BBF88841399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33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7"/>
            <a:ext cx="890016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2417719" y="1"/>
            <a:ext cx="5538615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719" y="283"/>
            <a:ext cx="5538615" cy="76268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90A2CE-B790-43D7-B26D-958064112A00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14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3490F6-1E5D-4062-9B3B-37266793D742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683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65CF61-5411-4628-83EA-564FC1120055}" type="datetime1">
              <a:rPr lang="uk-UA" smtClean="0"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54ED25-C37E-4FAE-96C6-C34A25F12AC2}" type="datetime1">
              <a:rPr lang="uk-UA" smtClean="0"/>
              <a:t>14.12.2017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71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8EC8A-FBAC-4FCF-B681-72B0C3A28B5E}" type="datetime1">
              <a:rPr lang="uk-UA" smtClean="0"/>
              <a:t>14.12.2017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94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F7C031-BBFF-4161-81B5-52C713065FF7}" type="datetime1">
              <a:rPr lang="uk-UA" smtClean="0"/>
              <a:t>14.12.2017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053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05367-024A-43E8-B857-F42730AE380E}" type="datetime1">
              <a:rPr lang="uk-UA" smtClean="0"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481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9E117B-5A09-4632-8710-463DE1CFD6FA}" type="datetime1">
              <a:rPr lang="uk-UA" smtClean="0"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88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uk-UA" dirty="0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F71C27D-5B86-4616-8B3D-1B68ED6FF5B6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Простой бизнес\15.07-15.08.15\28.07.15 - шаблон презентации (шумило)\шаблон_fabiz_2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28864" y="2204864"/>
            <a:ext cx="5472608" cy="21698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latin typeface="Century Gothic" pitchFamily="34" charset="0"/>
              <a:ea typeface="+mj-ea"/>
              <a:cs typeface="+mj-cs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Century Gothic" pitchFamily="34" charset="0"/>
                <a:ea typeface="+mj-ea"/>
                <a:cs typeface="+mj-cs"/>
              </a:rPr>
              <a:t>ОСНОВЫ </a:t>
            </a:r>
            <a:r>
              <a:rPr lang="ru-RU" b="1" dirty="0">
                <a:latin typeface="Century Gothic" pitchFamily="34" charset="0"/>
                <a:ea typeface="+mj-ea"/>
                <a:cs typeface="+mj-cs"/>
              </a:rPr>
              <a:t>ПРАВОВОГО РЕГУЛИРОВАНИЯ </a:t>
            </a:r>
            <a:r>
              <a:rPr lang="ru-RU" b="1" dirty="0" smtClean="0">
                <a:latin typeface="Century Gothic" pitchFamily="34" charset="0"/>
                <a:ea typeface="+mj-ea"/>
                <a:cs typeface="+mj-cs"/>
              </a:rPr>
              <a:t>ВЫЯВЛЕНИЯ И </a:t>
            </a:r>
            <a:r>
              <a:rPr lang="ru-RU" b="1" dirty="0">
                <a:latin typeface="Century Gothic" pitchFamily="34" charset="0"/>
                <a:ea typeface="+mj-ea"/>
                <a:cs typeface="+mj-cs"/>
              </a:rPr>
              <a:t>ПОДДЕРЖКИ ТАЛАНТЛИВЫХ ОБУЧАЮЩИХСЯ В РОССИЙСКОЙ </a:t>
            </a:r>
            <a:r>
              <a:rPr lang="ru-RU" b="1" dirty="0" smtClean="0">
                <a:latin typeface="Century Gothic" pitchFamily="34" charset="0"/>
                <a:ea typeface="+mj-ea"/>
                <a:cs typeface="+mj-cs"/>
              </a:rPr>
              <a:t>ФЕДЕРАЦИИ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b="1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0512" y="5243716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Материал презентации подготовлен с привлечением специалистов: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err="1"/>
              <a:t>Слесаревой</a:t>
            </a:r>
            <a:r>
              <a:rPr lang="ru-RU" sz="1600" dirty="0"/>
              <a:t> Т.Н., специалиста Центра взаимодействия с работодателями ФГАОУ ВО «Уральский федеральный университет имени первого Президента России </a:t>
            </a:r>
            <a:r>
              <a:rPr lang="ru-RU" sz="1600" dirty="0" err="1"/>
              <a:t>Б.Н.Ельцина</a:t>
            </a:r>
            <a:r>
              <a:rPr lang="ru-RU" sz="1600" dirty="0"/>
              <a:t>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Курбановой С.И., специалиста Центра взаимодействия с работодателями ФГАОУ ВО «Уральский федеральный университет имени первого Президента России </a:t>
            </a:r>
            <a:r>
              <a:rPr lang="ru-RU" sz="1600" dirty="0" err="1"/>
              <a:t>Б.Н.Ельцина</a:t>
            </a:r>
            <a:r>
              <a:rPr lang="ru-RU" sz="1600" dirty="0"/>
              <a:t>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Карелиной С. А., директора центра карьеры ФГАОУ ВО «Сибирский федеральный университет».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011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Комплекс мер по реализации Концепции общенациональной системы выявления и развития молодых талантов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85957"/>
              </p:ext>
            </p:extLst>
          </p:nvPr>
        </p:nvGraphicFramePr>
        <p:xfrm>
          <a:off x="488504" y="980728"/>
          <a:ext cx="8922196" cy="5375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0263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Поддержка одаренных обучаемых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11</a:t>
            </a:fld>
            <a:endParaRPr lang="uk-UA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2676762"/>
              </p:ext>
            </p:extLst>
          </p:nvPr>
        </p:nvGraphicFramePr>
        <p:xfrm>
          <a:off x="776536" y="961886"/>
          <a:ext cx="8634164" cy="54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8331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Проблемы и направления развития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12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74177179"/>
              </p:ext>
            </p:extLst>
          </p:nvPr>
        </p:nvGraphicFramePr>
        <p:xfrm>
          <a:off x="848544" y="1079981"/>
          <a:ext cx="8346132" cy="495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528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Правовое регулирование выявления и поддержки талантливых обучающихся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24547" y="6277873"/>
            <a:ext cx="2311400" cy="365125"/>
          </a:xfrm>
        </p:spPr>
        <p:txBody>
          <a:bodyPr/>
          <a:lstStyle/>
          <a:p>
            <a:fld id="{FEF3277F-4C8B-4897-88D9-B63E836787B5}" type="slidenum">
              <a:rPr lang="uk-UA" smtClean="0"/>
              <a:t>2</a:t>
            </a:fld>
            <a:endParaRPr lang="uk-UA" dirty="0"/>
          </a:p>
        </p:txBody>
      </p:sp>
      <p:grpSp>
        <p:nvGrpSpPr>
          <p:cNvPr id="47" name="Группа 46"/>
          <p:cNvGrpSpPr/>
          <p:nvPr/>
        </p:nvGrpSpPr>
        <p:grpSpPr>
          <a:xfrm>
            <a:off x="488504" y="937603"/>
            <a:ext cx="8786978" cy="5727656"/>
            <a:chOff x="511941" y="1052736"/>
            <a:chExt cx="8786978" cy="572765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11941" y="1052736"/>
              <a:ext cx="2352827" cy="6480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Стратегические документы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296816" y="1052736"/>
              <a:ext cx="2520280" cy="6480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Программы развития образования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155224" y="1052736"/>
              <a:ext cx="3078784" cy="6480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Нормативные акты органов государственной власти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655957" y="1700808"/>
              <a:ext cx="0" cy="2376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endCxn id="13" idx="1"/>
            </p:cNvCxnSpPr>
            <p:nvPr/>
          </p:nvCxnSpPr>
          <p:spPr>
            <a:xfrm>
              <a:off x="655957" y="2636912"/>
              <a:ext cx="3154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55957" y="4077072"/>
              <a:ext cx="3154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Скругленный прямоугольник 12"/>
            <p:cNvSpPr/>
            <p:nvPr/>
          </p:nvSpPr>
          <p:spPr>
            <a:xfrm>
              <a:off x="971396" y="1988840"/>
              <a:ext cx="2232248" cy="129614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Концепция общенациональной системы выявления и развития молодых талантов (утв. Президентом Российской Федерации 3 апреля 2012 г.)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971396" y="3410998"/>
              <a:ext cx="2257883" cy="13321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Концепция развития дополнительного образования детей (утв. Распоряжением Правительства Российской Федерации от 4 сентября 2014 г. №1726-р)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544718" y="1700808"/>
              <a:ext cx="0" cy="23845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544718" y="2636912"/>
              <a:ext cx="3154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544718" y="4085403"/>
              <a:ext cx="3154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Скругленный прямоугольник 19"/>
            <p:cNvSpPr/>
            <p:nvPr/>
          </p:nvSpPr>
          <p:spPr>
            <a:xfrm>
              <a:off x="3860156" y="1988840"/>
              <a:ext cx="2232248" cy="129614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Федеральная целевая программа развития образования на 2016-2020 годы (утв. Распоряжением Правительства Российской Федерации от 29 декабря 2014 г. №2765-р)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3860156" y="3410997"/>
              <a:ext cx="2257883" cy="145990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Государственная программа Российской Федерации «Развитие образования на 2013-2020 годы (утв. Распоряжением Правительства Российской Федерации от 15 мая 2013 г. №792-р)</a:t>
              </a: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443256" y="1700808"/>
              <a:ext cx="0" cy="4195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6443256" y="2262674"/>
              <a:ext cx="2823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443256" y="4337306"/>
              <a:ext cx="2823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Скругленный прямоугольник 25"/>
            <p:cNvSpPr/>
            <p:nvPr/>
          </p:nvSpPr>
          <p:spPr>
            <a:xfrm>
              <a:off x="6708207" y="1853729"/>
              <a:ext cx="2530443" cy="78318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Указ Президента Российской Федерации от 6 апреля 2006 г. №325 «О мерах государственной поддержки талантливой молодежи»</a:t>
              </a: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443256" y="3223770"/>
              <a:ext cx="2823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Скругленный прямоугольник 27"/>
            <p:cNvSpPr/>
            <p:nvPr/>
          </p:nvSpPr>
          <p:spPr>
            <a:xfrm>
              <a:off x="6716506" y="2784778"/>
              <a:ext cx="2522144" cy="87798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Постановление Правительства Российской Федерации от 27 мая 2006 г. №311 «О премиях для поддержки талантливой молодежи»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6708206" y="3805165"/>
              <a:ext cx="2525802" cy="10642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Приказ </a:t>
              </a:r>
              <a:r>
                <a:rPr lang="ru-RU" sz="1100" dirty="0" err="1">
                  <a:solidFill>
                    <a:schemeClr val="tx1"/>
                  </a:solidFill>
                </a:rPr>
                <a:t>Минобрнауки</a:t>
              </a:r>
              <a:r>
                <a:rPr lang="ru-RU" sz="1100" dirty="0">
                  <a:solidFill>
                    <a:schemeClr val="tx1"/>
                  </a:solidFill>
                </a:rPr>
                <a:t> России от 18 ноября 2013 г. №1252 «Об утверждении Порядка проведения  всероссийской олимпиады школьников»</a:t>
              </a: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6443256" y="5896121"/>
              <a:ext cx="301897" cy="4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Скругленный прямоугольник 31"/>
            <p:cNvSpPr/>
            <p:nvPr/>
          </p:nvSpPr>
          <p:spPr>
            <a:xfrm>
              <a:off x="6768475" y="5011850"/>
              <a:ext cx="2530444" cy="176854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chemeClr val="tx1"/>
                  </a:solidFill>
                </a:rPr>
                <a:t>Положение о назначении и выплате грантов Президента Российской Федерации студентам очной </a:t>
              </a:r>
              <a:r>
                <a:rPr lang="ru-RU" sz="1050" dirty="0" smtClean="0">
                  <a:solidFill>
                    <a:schemeClr val="tx1"/>
                  </a:solidFill>
                </a:rPr>
                <a:t>формы обучения образовательных организаций высшего образования из числа одаренных детей, проявивших склонности к техническому и гуманитарному творчеству, изобретательству (проект Постановления </a:t>
              </a:r>
              <a:r>
                <a:rPr lang="ru-RU" sz="1050" dirty="0">
                  <a:solidFill>
                    <a:schemeClr val="tx1"/>
                  </a:solidFill>
                </a:rPr>
                <a:t>Правительства Российской </a:t>
              </a:r>
              <a:r>
                <a:rPr lang="ru-RU" sz="1050" dirty="0" smtClean="0">
                  <a:solidFill>
                    <a:schemeClr val="tx1"/>
                  </a:solidFill>
                </a:rPr>
                <a:t>Федерации)</a:t>
              </a:r>
              <a:endParaRPr lang="ru-RU" sz="105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Стратегические документы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3</a:t>
            </a:fld>
            <a:endParaRPr lang="uk-UA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59620823"/>
              </p:ext>
            </p:extLst>
          </p:nvPr>
        </p:nvGraphicFramePr>
        <p:xfrm>
          <a:off x="1280592" y="1196752"/>
          <a:ext cx="813010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143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Стратегические документы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4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51012865"/>
              </p:ext>
            </p:extLst>
          </p:nvPr>
        </p:nvGraphicFramePr>
        <p:xfrm>
          <a:off x="662523" y="908720"/>
          <a:ext cx="874817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126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Концепция развития дополнительного образования детей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5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3261055"/>
              </p:ext>
            </p:extLst>
          </p:nvPr>
        </p:nvGraphicFramePr>
        <p:xfrm>
          <a:off x="1280592" y="1268760"/>
          <a:ext cx="7488832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949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Программы развития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6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16514997"/>
              </p:ext>
            </p:extLst>
          </p:nvPr>
        </p:nvGraphicFramePr>
        <p:xfrm>
          <a:off x="848544" y="1268760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243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Программы развития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7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47392421"/>
              </p:ext>
            </p:extLst>
          </p:nvPr>
        </p:nvGraphicFramePr>
        <p:xfrm>
          <a:off x="977956" y="1052736"/>
          <a:ext cx="84181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465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Нормативно-правовые акты органов государственной власти Российской Федерации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8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82455059"/>
              </p:ext>
            </p:extLst>
          </p:nvPr>
        </p:nvGraphicFramePr>
        <p:xfrm>
          <a:off x="848544" y="1268760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9085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Концепция общенациональной системы выявления и развития молодых талантов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9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35366464"/>
              </p:ext>
            </p:extLst>
          </p:nvPr>
        </p:nvGraphicFramePr>
        <p:xfrm>
          <a:off x="818541" y="1044848"/>
          <a:ext cx="8268919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6720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3672</TotalTime>
  <Words>1555</Words>
  <Application>Microsoft Office PowerPoint</Application>
  <PresentationFormat>Лист A4 (210x297 мм)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Презентация PowerPoint</vt:lpstr>
      <vt:lpstr>Правовое регулирование выявления и поддержки талантливых обучающихся</vt:lpstr>
      <vt:lpstr>Стратегические документы</vt:lpstr>
      <vt:lpstr>Стратегические документы</vt:lpstr>
      <vt:lpstr>Концепция развития дополнительного образования детей</vt:lpstr>
      <vt:lpstr>Программы развития образования</vt:lpstr>
      <vt:lpstr>Программы развития образования</vt:lpstr>
      <vt:lpstr>Нормативно-правовые акты органов государственной власти Российской Федерации</vt:lpstr>
      <vt:lpstr>Концепция общенациональной системы выявления и развития молодых талантов</vt:lpstr>
      <vt:lpstr>Комплекс мер по реализации Концепции общенациональной системы выявления и развития молодых талантов</vt:lpstr>
      <vt:lpstr>Поддержка одаренных обучаемых</vt:lpstr>
      <vt:lpstr>Проблемы и направления развития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Cris</dc:creator>
  <cp:lastModifiedBy>Lana</cp:lastModifiedBy>
  <cp:revision>51</cp:revision>
  <dcterms:created xsi:type="dcterms:W3CDTF">2015-07-31T19:20:11Z</dcterms:created>
  <dcterms:modified xsi:type="dcterms:W3CDTF">2017-12-14T09:46:30Z</dcterms:modified>
</cp:coreProperties>
</file>